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58" r:id="rId3"/>
    <p:sldId id="259" r:id="rId4"/>
    <p:sldId id="290" r:id="rId5"/>
    <p:sldId id="291" r:id="rId6"/>
    <p:sldId id="292" r:id="rId7"/>
    <p:sldId id="260" r:id="rId8"/>
    <p:sldId id="293" r:id="rId9"/>
    <p:sldId id="261" r:id="rId10"/>
    <p:sldId id="294" r:id="rId11"/>
    <p:sldId id="295" r:id="rId12"/>
    <p:sldId id="263" r:id="rId13"/>
    <p:sldId id="296" r:id="rId14"/>
    <p:sldId id="262" r:id="rId15"/>
    <p:sldId id="286" r:id="rId16"/>
    <p:sldId id="287" r:id="rId17"/>
    <p:sldId id="288" r:id="rId18"/>
    <p:sldId id="289" r:id="rId19"/>
    <p:sldId id="28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6D03D1-0F63-44DB-B01E-0CF105F97C8D}" v="54" dt="2021-11-03T18:09:57.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ta Eckman" userId="d3b5c9aa-babe-441d-bfeb-2f679f1fb5bd" providerId="ADAL" clId="{10E6C905-CB44-41D1-BC1E-A622950C2528}"/>
    <pc:docChg chg="custSel addSld delSld modSld sldOrd">
      <pc:chgData name="Trista Eckman" userId="d3b5c9aa-babe-441d-bfeb-2f679f1fb5bd" providerId="ADAL" clId="{10E6C905-CB44-41D1-BC1E-A622950C2528}" dt="2021-10-01T21:49:01.088" v="4030"/>
      <pc:docMkLst>
        <pc:docMk/>
      </pc:docMkLst>
      <pc:sldChg chg="modSp mod">
        <pc:chgData name="Trista Eckman" userId="d3b5c9aa-babe-441d-bfeb-2f679f1fb5bd" providerId="ADAL" clId="{10E6C905-CB44-41D1-BC1E-A622950C2528}" dt="2021-09-20T14:35:27.228" v="6" actId="20577"/>
        <pc:sldMkLst>
          <pc:docMk/>
          <pc:sldMk cId="3614664607" sldId="257"/>
        </pc:sldMkLst>
        <pc:spChg chg="mod">
          <ac:chgData name="Trista Eckman" userId="d3b5c9aa-babe-441d-bfeb-2f679f1fb5bd" providerId="ADAL" clId="{10E6C905-CB44-41D1-BC1E-A622950C2528}" dt="2021-09-20T14:35:27.228" v="6" actId="20577"/>
          <ac:spMkLst>
            <pc:docMk/>
            <pc:sldMk cId="3614664607" sldId="257"/>
            <ac:spMk id="3" creationId="{49ACA0AA-CB3A-42C6-A1FB-16EF74BF9E3B}"/>
          </ac:spMkLst>
        </pc:spChg>
      </pc:sldChg>
      <pc:sldChg chg="modSp">
        <pc:chgData name="Trista Eckman" userId="d3b5c9aa-babe-441d-bfeb-2f679f1fb5bd" providerId="ADAL" clId="{10E6C905-CB44-41D1-BC1E-A622950C2528}" dt="2021-09-20T19:34:56.770" v="1771" actId="20577"/>
        <pc:sldMkLst>
          <pc:docMk/>
          <pc:sldMk cId="911239259" sldId="258"/>
        </pc:sldMkLst>
        <pc:graphicFrameChg chg="mod">
          <ac:chgData name="Trista Eckman" userId="d3b5c9aa-babe-441d-bfeb-2f679f1fb5bd" providerId="ADAL" clId="{10E6C905-CB44-41D1-BC1E-A622950C2528}" dt="2021-09-20T19:34:56.770" v="1771" actId="20577"/>
          <ac:graphicFrameMkLst>
            <pc:docMk/>
            <pc:sldMk cId="911239259" sldId="258"/>
            <ac:graphicFrameMk id="8" creationId="{7C5E9C0F-8203-4036-ABE0-DC2B027154FC}"/>
          </ac:graphicFrameMkLst>
        </pc:graphicFrameChg>
      </pc:sldChg>
      <pc:sldChg chg="modSp mod">
        <pc:chgData name="Trista Eckman" userId="d3b5c9aa-babe-441d-bfeb-2f679f1fb5bd" providerId="ADAL" clId="{10E6C905-CB44-41D1-BC1E-A622950C2528}" dt="2021-09-20T14:37:28.157" v="257" actId="20577"/>
        <pc:sldMkLst>
          <pc:docMk/>
          <pc:sldMk cId="3794732194" sldId="259"/>
        </pc:sldMkLst>
        <pc:spChg chg="mod">
          <ac:chgData name="Trista Eckman" userId="d3b5c9aa-babe-441d-bfeb-2f679f1fb5bd" providerId="ADAL" clId="{10E6C905-CB44-41D1-BC1E-A622950C2528}" dt="2021-09-20T14:37:20.395" v="256" actId="20577"/>
          <ac:spMkLst>
            <pc:docMk/>
            <pc:sldMk cId="3794732194" sldId="259"/>
            <ac:spMk id="2" creationId="{0457E3AC-2281-4EE4-8A8A-F17BE46F152A}"/>
          </ac:spMkLst>
        </pc:spChg>
        <pc:spChg chg="mod">
          <ac:chgData name="Trista Eckman" userId="d3b5c9aa-babe-441d-bfeb-2f679f1fb5bd" providerId="ADAL" clId="{10E6C905-CB44-41D1-BC1E-A622950C2528}" dt="2021-09-20T14:37:28.157" v="257" actId="20577"/>
          <ac:spMkLst>
            <pc:docMk/>
            <pc:sldMk cId="3794732194" sldId="259"/>
            <ac:spMk id="3" creationId="{25D4F79B-DF6E-4805-A427-3594676BE3BE}"/>
          </ac:spMkLst>
        </pc:spChg>
      </pc:sldChg>
      <pc:sldChg chg="modSp mod">
        <pc:chgData name="Trista Eckman" userId="d3b5c9aa-babe-441d-bfeb-2f679f1fb5bd" providerId="ADAL" clId="{10E6C905-CB44-41D1-BC1E-A622950C2528}" dt="2021-09-20T19:35:26.363" v="1844" actId="20577"/>
        <pc:sldMkLst>
          <pc:docMk/>
          <pc:sldMk cId="1155820905" sldId="260"/>
        </pc:sldMkLst>
        <pc:spChg chg="mod">
          <ac:chgData name="Trista Eckman" userId="d3b5c9aa-babe-441d-bfeb-2f679f1fb5bd" providerId="ADAL" clId="{10E6C905-CB44-41D1-BC1E-A622950C2528}" dt="2021-09-20T19:35:26.363" v="1844" actId="20577"/>
          <ac:spMkLst>
            <pc:docMk/>
            <pc:sldMk cId="1155820905" sldId="260"/>
            <ac:spMk id="2" creationId="{0457E3AC-2281-4EE4-8A8A-F17BE46F152A}"/>
          </ac:spMkLst>
        </pc:spChg>
        <pc:spChg chg="mod">
          <ac:chgData name="Trista Eckman" userId="d3b5c9aa-babe-441d-bfeb-2f679f1fb5bd" providerId="ADAL" clId="{10E6C905-CB44-41D1-BC1E-A622950C2528}" dt="2021-09-20T14:37:50.689" v="292" actId="20577"/>
          <ac:spMkLst>
            <pc:docMk/>
            <pc:sldMk cId="1155820905" sldId="260"/>
            <ac:spMk id="3" creationId="{25D4F79B-DF6E-4805-A427-3594676BE3BE}"/>
          </ac:spMkLst>
        </pc:spChg>
      </pc:sldChg>
      <pc:sldChg chg="modSp mod">
        <pc:chgData name="Trista Eckman" userId="d3b5c9aa-babe-441d-bfeb-2f679f1fb5bd" providerId="ADAL" clId="{10E6C905-CB44-41D1-BC1E-A622950C2528}" dt="2021-09-20T19:36:10.204" v="1934" actId="20577"/>
        <pc:sldMkLst>
          <pc:docMk/>
          <pc:sldMk cId="262298628" sldId="261"/>
        </pc:sldMkLst>
        <pc:spChg chg="mod">
          <ac:chgData name="Trista Eckman" userId="d3b5c9aa-babe-441d-bfeb-2f679f1fb5bd" providerId="ADAL" clId="{10E6C905-CB44-41D1-BC1E-A622950C2528}" dt="2021-09-20T19:36:10.204" v="1934" actId="20577"/>
          <ac:spMkLst>
            <pc:docMk/>
            <pc:sldMk cId="262298628" sldId="261"/>
            <ac:spMk id="2" creationId="{0457E3AC-2281-4EE4-8A8A-F17BE46F152A}"/>
          </ac:spMkLst>
        </pc:spChg>
      </pc:sldChg>
      <pc:sldChg chg="modSp mod">
        <pc:chgData name="Trista Eckman" userId="d3b5c9aa-babe-441d-bfeb-2f679f1fb5bd" providerId="ADAL" clId="{10E6C905-CB44-41D1-BC1E-A622950C2528}" dt="2021-10-01T19:31:22.165" v="3178" actId="20577"/>
        <pc:sldMkLst>
          <pc:docMk/>
          <pc:sldMk cId="2808982178" sldId="263"/>
        </pc:sldMkLst>
        <pc:spChg chg="mod">
          <ac:chgData name="Trista Eckman" userId="d3b5c9aa-babe-441d-bfeb-2f679f1fb5bd" providerId="ADAL" clId="{10E6C905-CB44-41D1-BC1E-A622950C2528}" dt="2021-09-20T14:38:35.539" v="365" actId="20577"/>
          <ac:spMkLst>
            <pc:docMk/>
            <pc:sldMk cId="2808982178" sldId="263"/>
            <ac:spMk id="2" creationId="{0457E3AC-2281-4EE4-8A8A-F17BE46F152A}"/>
          </ac:spMkLst>
        </pc:spChg>
        <pc:spChg chg="mod">
          <ac:chgData name="Trista Eckman" userId="d3b5c9aa-babe-441d-bfeb-2f679f1fb5bd" providerId="ADAL" clId="{10E6C905-CB44-41D1-BC1E-A622950C2528}" dt="2021-10-01T19:31:22.165" v="3178" actId="20577"/>
          <ac:spMkLst>
            <pc:docMk/>
            <pc:sldMk cId="2808982178" sldId="263"/>
            <ac:spMk id="3" creationId="{25D4F79B-DF6E-4805-A427-3594676BE3BE}"/>
          </ac:spMkLst>
        </pc:spChg>
      </pc:sldChg>
      <pc:sldChg chg="del">
        <pc:chgData name="Trista Eckman" userId="d3b5c9aa-babe-441d-bfeb-2f679f1fb5bd" providerId="ADAL" clId="{10E6C905-CB44-41D1-BC1E-A622950C2528}" dt="2021-09-20T14:37:33.989" v="258" actId="2696"/>
        <pc:sldMkLst>
          <pc:docMk/>
          <pc:sldMk cId="1302396879" sldId="290"/>
        </pc:sldMkLst>
      </pc:sldChg>
      <pc:sldChg chg="modSp new mod">
        <pc:chgData name="Trista Eckman" userId="d3b5c9aa-babe-441d-bfeb-2f679f1fb5bd" providerId="ADAL" clId="{10E6C905-CB44-41D1-BC1E-A622950C2528}" dt="2021-09-20T14:49:14.021" v="954" actId="20577"/>
        <pc:sldMkLst>
          <pc:docMk/>
          <pc:sldMk cId="3616205073" sldId="290"/>
        </pc:sldMkLst>
        <pc:spChg chg="mod">
          <ac:chgData name="Trista Eckman" userId="d3b5c9aa-babe-441d-bfeb-2f679f1fb5bd" providerId="ADAL" clId="{10E6C905-CB44-41D1-BC1E-A622950C2528}" dt="2021-09-20T14:49:14.021" v="954" actId="20577"/>
          <ac:spMkLst>
            <pc:docMk/>
            <pc:sldMk cId="3616205073" sldId="290"/>
            <ac:spMk id="2" creationId="{CC766535-EE3D-4DBA-AF1D-FD8E70E462A9}"/>
          </ac:spMkLst>
        </pc:spChg>
        <pc:spChg chg="mod">
          <ac:chgData name="Trista Eckman" userId="d3b5c9aa-babe-441d-bfeb-2f679f1fb5bd" providerId="ADAL" clId="{10E6C905-CB44-41D1-BC1E-A622950C2528}" dt="2021-09-20T14:48:26.290" v="881" actId="14100"/>
          <ac:spMkLst>
            <pc:docMk/>
            <pc:sldMk cId="3616205073" sldId="290"/>
            <ac:spMk id="3" creationId="{6B080E50-E3CE-4302-AE96-FF5884F11558}"/>
          </ac:spMkLst>
        </pc:spChg>
      </pc:sldChg>
      <pc:sldChg chg="del">
        <pc:chgData name="Trista Eckman" userId="d3b5c9aa-babe-441d-bfeb-2f679f1fb5bd" providerId="ADAL" clId="{10E6C905-CB44-41D1-BC1E-A622950C2528}" dt="2021-09-20T14:37:55.169" v="293" actId="2696"/>
        <pc:sldMkLst>
          <pc:docMk/>
          <pc:sldMk cId="1270858691" sldId="291"/>
        </pc:sldMkLst>
      </pc:sldChg>
      <pc:sldChg chg="addSp modSp new mod">
        <pc:chgData name="Trista Eckman" userId="d3b5c9aa-babe-441d-bfeb-2f679f1fb5bd" providerId="ADAL" clId="{10E6C905-CB44-41D1-BC1E-A622950C2528}" dt="2021-09-20T14:57:17.541" v="1566" actId="20577"/>
        <pc:sldMkLst>
          <pc:docMk/>
          <pc:sldMk cId="3923739836" sldId="291"/>
        </pc:sldMkLst>
        <pc:spChg chg="mod">
          <ac:chgData name="Trista Eckman" userId="d3b5c9aa-babe-441d-bfeb-2f679f1fb5bd" providerId="ADAL" clId="{10E6C905-CB44-41D1-BC1E-A622950C2528}" dt="2021-09-20T14:49:08.594" v="953" actId="20577"/>
          <ac:spMkLst>
            <pc:docMk/>
            <pc:sldMk cId="3923739836" sldId="291"/>
            <ac:spMk id="2" creationId="{6624BAF0-AF06-4AB9-A8C5-0D2F3EC665DA}"/>
          </ac:spMkLst>
        </pc:spChg>
        <pc:spChg chg="mod">
          <ac:chgData name="Trista Eckman" userId="d3b5c9aa-babe-441d-bfeb-2f679f1fb5bd" providerId="ADAL" clId="{10E6C905-CB44-41D1-BC1E-A622950C2528}" dt="2021-09-20T14:57:17.541" v="1566" actId="20577"/>
          <ac:spMkLst>
            <pc:docMk/>
            <pc:sldMk cId="3923739836" sldId="291"/>
            <ac:spMk id="3" creationId="{EA082B45-1413-43C5-8E86-AD938CEC92B0}"/>
          </ac:spMkLst>
        </pc:spChg>
        <pc:picChg chg="add mod">
          <ac:chgData name="Trista Eckman" userId="d3b5c9aa-babe-441d-bfeb-2f679f1fb5bd" providerId="ADAL" clId="{10E6C905-CB44-41D1-BC1E-A622950C2528}" dt="2021-09-20T14:55:03.969" v="1381" actId="1076"/>
          <ac:picMkLst>
            <pc:docMk/>
            <pc:sldMk cId="3923739836" sldId="291"/>
            <ac:picMk id="6" creationId="{AF7CA283-9247-4C1C-AAD8-81D6A9735554}"/>
          </ac:picMkLst>
        </pc:picChg>
        <pc:picChg chg="add mod">
          <ac:chgData name="Trista Eckman" userId="d3b5c9aa-babe-441d-bfeb-2f679f1fb5bd" providerId="ADAL" clId="{10E6C905-CB44-41D1-BC1E-A622950C2528}" dt="2021-09-20T14:55:45.054" v="1385" actId="1076"/>
          <ac:picMkLst>
            <pc:docMk/>
            <pc:sldMk cId="3923739836" sldId="291"/>
            <ac:picMk id="8" creationId="{D6930875-1C3D-4EF6-BB6B-BA255D7B5B64}"/>
          </ac:picMkLst>
        </pc:picChg>
      </pc:sldChg>
      <pc:sldChg chg="del">
        <pc:chgData name="Trista Eckman" userId="d3b5c9aa-babe-441d-bfeb-2f679f1fb5bd" providerId="ADAL" clId="{10E6C905-CB44-41D1-BC1E-A622950C2528}" dt="2021-09-20T14:38:14.794" v="337" actId="2696"/>
        <pc:sldMkLst>
          <pc:docMk/>
          <pc:sldMk cId="76688706" sldId="292"/>
        </pc:sldMkLst>
      </pc:sldChg>
      <pc:sldChg chg="addSp modSp new mod">
        <pc:chgData name="Trista Eckman" userId="d3b5c9aa-babe-441d-bfeb-2f679f1fb5bd" providerId="ADAL" clId="{10E6C905-CB44-41D1-BC1E-A622950C2528}" dt="2021-09-20T15:00:36.177" v="1570" actId="1076"/>
        <pc:sldMkLst>
          <pc:docMk/>
          <pc:sldMk cId="312583147" sldId="292"/>
        </pc:sldMkLst>
        <pc:spChg chg="mod">
          <ac:chgData name="Trista Eckman" userId="d3b5c9aa-babe-441d-bfeb-2f679f1fb5bd" providerId="ADAL" clId="{10E6C905-CB44-41D1-BC1E-A622950C2528}" dt="2021-09-20T14:56:34.941" v="1446" actId="20577"/>
          <ac:spMkLst>
            <pc:docMk/>
            <pc:sldMk cId="312583147" sldId="292"/>
            <ac:spMk id="2" creationId="{933A0463-95F7-4D6D-A5C7-DA5907E305FF}"/>
          </ac:spMkLst>
        </pc:spChg>
        <pc:spChg chg="mod">
          <ac:chgData name="Trista Eckman" userId="d3b5c9aa-babe-441d-bfeb-2f679f1fb5bd" providerId="ADAL" clId="{10E6C905-CB44-41D1-BC1E-A622950C2528}" dt="2021-09-20T15:00:24.355" v="1567" actId="14100"/>
          <ac:spMkLst>
            <pc:docMk/>
            <pc:sldMk cId="312583147" sldId="292"/>
            <ac:spMk id="3" creationId="{CF04605F-0F0E-4E2E-AA40-274FFE685F8C}"/>
          </ac:spMkLst>
        </pc:spChg>
        <pc:picChg chg="add mod">
          <ac:chgData name="Trista Eckman" userId="d3b5c9aa-babe-441d-bfeb-2f679f1fb5bd" providerId="ADAL" clId="{10E6C905-CB44-41D1-BC1E-A622950C2528}" dt="2021-09-20T15:00:36.177" v="1570" actId="1076"/>
          <ac:picMkLst>
            <pc:docMk/>
            <pc:sldMk cId="312583147" sldId="292"/>
            <ac:picMk id="6" creationId="{4B19FB6D-CFB3-4C95-AF30-09ED139E94AE}"/>
          </ac:picMkLst>
        </pc:picChg>
      </pc:sldChg>
      <pc:sldChg chg="addSp delSp modSp new mod">
        <pc:chgData name="Trista Eckman" userId="d3b5c9aa-babe-441d-bfeb-2f679f1fb5bd" providerId="ADAL" clId="{10E6C905-CB44-41D1-BC1E-A622950C2528}" dt="2021-09-24T17:03:21.744" v="2253" actId="1076"/>
        <pc:sldMkLst>
          <pc:docMk/>
          <pc:sldMk cId="1214660952" sldId="293"/>
        </pc:sldMkLst>
        <pc:spChg chg="mod">
          <ac:chgData name="Trista Eckman" userId="d3b5c9aa-babe-441d-bfeb-2f679f1fb5bd" providerId="ADAL" clId="{10E6C905-CB44-41D1-BC1E-A622950C2528}" dt="2021-09-20T19:35:51.514" v="1900" actId="20577"/>
          <ac:spMkLst>
            <pc:docMk/>
            <pc:sldMk cId="1214660952" sldId="293"/>
            <ac:spMk id="2" creationId="{56F9E736-CEC1-4078-8696-2FD6098A3620}"/>
          </ac:spMkLst>
        </pc:spChg>
        <pc:spChg chg="del">
          <ac:chgData name="Trista Eckman" userId="d3b5c9aa-babe-441d-bfeb-2f679f1fb5bd" providerId="ADAL" clId="{10E6C905-CB44-41D1-BC1E-A622950C2528}" dt="2021-09-24T16:32:52.200" v="2240" actId="22"/>
          <ac:spMkLst>
            <pc:docMk/>
            <pc:sldMk cId="1214660952" sldId="293"/>
            <ac:spMk id="3" creationId="{CD9F872F-1C85-4132-94E6-679D6BCC5421}"/>
          </ac:spMkLst>
        </pc:spChg>
        <pc:spChg chg="mod">
          <ac:chgData name="Trista Eckman" userId="d3b5c9aa-babe-441d-bfeb-2f679f1fb5bd" providerId="ADAL" clId="{10E6C905-CB44-41D1-BC1E-A622950C2528}" dt="2021-09-24T16:28:38.697" v="2239" actId="20577"/>
          <ac:spMkLst>
            <pc:docMk/>
            <pc:sldMk cId="1214660952" sldId="293"/>
            <ac:spMk id="4" creationId="{A1367EEE-888E-4310-8AD6-07CDA61A3C91}"/>
          </ac:spMkLst>
        </pc:spChg>
        <pc:spChg chg="add del mod">
          <ac:chgData name="Trista Eckman" userId="d3b5c9aa-babe-441d-bfeb-2f679f1fb5bd" providerId="ADAL" clId="{10E6C905-CB44-41D1-BC1E-A622950C2528}" dt="2021-09-24T16:35:02.465" v="2247" actId="478"/>
          <ac:spMkLst>
            <pc:docMk/>
            <pc:sldMk cId="1214660952" sldId="293"/>
            <ac:spMk id="10" creationId="{49BC5DBD-A2E2-41BE-8841-7E0EF1F1C278}"/>
          </ac:spMkLst>
        </pc:spChg>
        <pc:picChg chg="add del mod ord">
          <ac:chgData name="Trista Eckman" userId="d3b5c9aa-babe-441d-bfeb-2f679f1fb5bd" providerId="ADAL" clId="{10E6C905-CB44-41D1-BC1E-A622950C2528}" dt="2021-09-24T16:34:49.069" v="2244" actId="478"/>
          <ac:picMkLst>
            <pc:docMk/>
            <pc:sldMk cId="1214660952" sldId="293"/>
            <ac:picMk id="6" creationId="{A483226F-6DD3-4912-B8A3-8A56025DC698}"/>
          </ac:picMkLst>
        </pc:picChg>
        <pc:picChg chg="add mod">
          <ac:chgData name="Trista Eckman" userId="d3b5c9aa-babe-441d-bfeb-2f679f1fb5bd" providerId="ADAL" clId="{10E6C905-CB44-41D1-BC1E-A622950C2528}" dt="2021-09-24T16:35:12.175" v="2249" actId="1076"/>
          <ac:picMkLst>
            <pc:docMk/>
            <pc:sldMk cId="1214660952" sldId="293"/>
            <ac:picMk id="8" creationId="{2E17C14A-B64D-4962-85C2-69ECB36A42E5}"/>
          </ac:picMkLst>
        </pc:picChg>
        <pc:picChg chg="add mod">
          <ac:chgData name="Trista Eckman" userId="d3b5c9aa-babe-441d-bfeb-2f679f1fb5bd" providerId="ADAL" clId="{10E6C905-CB44-41D1-BC1E-A622950C2528}" dt="2021-09-24T17:03:21.744" v="2253" actId="1076"/>
          <ac:picMkLst>
            <pc:docMk/>
            <pc:sldMk cId="1214660952" sldId="293"/>
            <ac:picMk id="12" creationId="{C6FE9C05-BBB7-4467-83A5-E43D5FA4E544}"/>
          </ac:picMkLst>
        </pc:picChg>
      </pc:sldChg>
      <pc:sldChg chg="del">
        <pc:chgData name="Trista Eckman" userId="d3b5c9aa-babe-441d-bfeb-2f679f1fb5bd" providerId="ADAL" clId="{10E6C905-CB44-41D1-BC1E-A622950C2528}" dt="2021-09-20T14:38:19.265" v="338" actId="2696"/>
        <pc:sldMkLst>
          <pc:docMk/>
          <pc:sldMk cId="2680232752" sldId="293"/>
        </pc:sldMkLst>
      </pc:sldChg>
      <pc:sldChg chg="del">
        <pc:chgData name="Trista Eckman" userId="d3b5c9aa-babe-441d-bfeb-2f679f1fb5bd" providerId="ADAL" clId="{10E6C905-CB44-41D1-BC1E-A622950C2528}" dt="2021-09-20T14:38:24.190" v="339" actId="2696"/>
        <pc:sldMkLst>
          <pc:docMk/>
          <pc:sldMk cId="1028663340" sldId="294"/>
        </pc:sldMkLst>
      </pc:sldChg>
      <pc:sldChg chg="addSp delSp modSp new mod">
        <pc:chgData name="Trista Eckman" userId="d3b5c9aa-babe-441d-bfeb-2f679f1fb5bd" providerId="ADAL" clId="{10E6C905-CB44-41D1-BC1E-A622950C2528}" dt="2021-10-01T18:11:33.874" v="2607" actId="208"/>
        <pc:sldMkLst>
          <pc:docMk/>
          <pc:sldMk cId="3247049890" sldId="294"/>
        </pc:sldMkLst>
        <pc:spChg chg="mod">
          <ac:chgData name="Trista Eckman" userId="d3b5c9aa-babe-441d-bfeb-2f679f1fb5bd" providerId="ADAL" clId="{10E6C905-CB44-41D1-BC1E-A622950C2528}" dt="2021-09-24T17:28:26.621" v="2300" actId="20577"/>
          <ac:spMkLst>
            <pc:docMk/>
            <pc:sldMk cId="3247049890" sldId="294"/>
            <ac:spMk id="2" creationId="{F8BF0226-4910-4286-810F-1B5C7C36E8C5}"/>
          </ac:spMkLst>
        </pc:spChg>
        <pc:spChg chg="mod">
          <ac:chgData name="Trista Eckman" userId="d3b5c9aa-babe-441d-bfeb-2f679f1fb5bd" providerId="ADAL" clId="{10E6C905-CB44-41D1-BC1E-A622950C2528}" dt="2021-10-01T18:09:19.598" v="2590" actId="1076"/>
          <ac:spMkLst>
            <pc:docMk/>
            <pc:sldMk cId="3247049890" sldId="294"/>
            <ac:spMk id="3" creationId="{37FE56BC-7C95-4267-B71E-0F0062468213}"/>
          </ac:spMkLst>
        </pc:spChg>
        <pc:spChg chg="add mod">
          <ac:chgData name="Trista Eckman" userId="d3b5c9aa-babe-441d-bfeb-2f679f1fb5bd" providerId="ADAL" clId="{10E6C905-CB44-41D1-BC1E-A622950C2528}" dt="2021-10-01T18:06:36.248" v="2513" actId="208"/>
          <ac:spMkLst>
            <pc:docMk/>
            <pc:sldMk cId="3247049890" sldId="294"/>
            <ac:spMk id="5" creationId="{D3021A38-BF1F-445B-913D-F30E3488A6F8}"/>
          </ac:spMkLst>
        </pc:spChg>
        <pc:spChg chg="add mod">
          <ac:chgData name="Trista Eckman" userId="d3b5c9aa-babe-441d-bfeb-2f679f1fb5bd" providerId="ADAL" clId="{10E6C905-CB44-41D1-BC1E-A622950C2528}" dt="2021-10-01T18:08:16.455" v="2583" actId="14100"/>
          <ac:spMkLst>
            <pc:docMk/>
            <pc:sldMk cId="3247049890" sldId="294"/>
            <ac:spMk id="6" creationId="{2AC141DF-7FB7-4F12-A0EA-46F0D669B4D5}"/>
          </ac:spMkLst>
        </pc:spChg>
        <pc:spChg chg="add mod">
          <ac:chgData name="Trista Eckman" userId="d3b5c9aa-babe-441d-bfeb-2f679f1fb5bd" providerId="ADAL" clId="{10E6C905-CB44-41D1-BC1E-A622950C2528}" dt="2021-10-01T18:10:31.091" v="2600" actId="208"/>
          <ac:spMkLst>
            <pc:docMk/>
            <pc:sldMk cId="3247049890" sldId="294"/>
            <ac:spMk id="7" creationId="{ADEAA290-3FF1-4705-87C2-AA6AC922FB83}"/>
          </ac:spMkLst>
        </pc:spChg>
        <pc:spChg chg="add mod">
          <ac:chgData name="Trista Eckman" userId="d3b5c9aa-babe-441d-bfeb-2f679f1fb5bd" providerId="ADAL" clId="{10E6C905-CB44-41D1-BC1E-A622950C2528}" dt="2021-10-01T18:10:57.624" v="2603" actId="208"/>
          <ac:spMkLst>
            <pc:docMk/>
            <pc:sldMk cId="3247049890" sldId="294"/>
            <ac:spMk id="8" creationId="{C515D3F4-E7EC-4AF6-AA4C-C2097F272969}"/>
          </ac:spMkLst>
        </pc:spChg>
        <pc:picChg chg="add mod">
          <ac:chgData name="Trista Eckman" userId="d3b5c9aa-babe-441d-bfeb-2f679f1fb5bd" providerId="ADAL" clId="{10E6C905-CB44-41D1-BC1E-A622950C2528}" dt="2021-10-01T18:06:03.262" v="2510" actId="1076"/>
          <ac:picMkLst>
            <pc:docMk/>
            <pc:sldMk cId="3247049890" sldId="294"/>
            <ac:picMk id="1026" creationId="{E0F6A16F-3155-498A-9923-BC940D5FDED3}"/>
          </ac:picMkLst>
        </pc:picChg>
        <pc:picChg chg="add del mod">
          <ac:chgData name="Trista Eckman" userId="d3b5c9aa-babe-441d-bfeb-2f679f1fb5bd" providerId="ADAL" clId="{10E6C905-CB44-41D1-BC1E-A622950C2528}" dt="2021-10-01T18:09:20.220" v="2591"/>
          <ac:picMkLst>
            <pc:docMk/>
            <pc:sldMk cId="3247049890" sldId="294"/>
            <ac:picMk id="1027" creationId="{D3B3BD34-4550-47DA-BF13-DA09571828D4}"/>
          </ac:picMkLst>
        </pc:picChg>
        <pc:picChg chg="add mod">
          <ac:chgData name="Trista Eckman" userId="d3b5c9aa-babe-441d-bfeb-2f679f1fb5bd" providerId="ADAL" clId="{10E6C905-CB44-41D1-BC1E-A622950C2528}" dt="2021-10-01T18:09:39.661" v="2593" actId="1076"/>
          <ac:picMkLst>
            <pc:docMk/>
            <pc:sldMk cId="3247049890" sldId="294"/>
            <ac:picMk id="1028" creationId="{15506094-0030-4355-85F2-D5501A40D77B}"/>
          </ac:picMkLst>
        </pc:picChg>
        <pc:picChg chg="add mod">
          <ac:chgData name="Trista Eckman" userId="d3b5c9aa-babe-441d-bfeb-2f679f1fb5bd" providerId="ADAL" clId="{10E6C905-CB44-41D1-BC1E-A622950C2528}" dt="2021-10-01T18:09:56.636" v="2595" actId="1076"/>
          <ac:picMkLst>
            <pc:docMk/>
            <pc:sldMk cId="3247049890" sldId="294"/>
            <ac:picMk id="1029" creationId="{689B6759-0718-4937-A633-FB8E3460EAF2}"/>
          </ac:picMkLst>
        </pc:picChg>
        <pc:picChg chg="add mod">
          <ac:chgData name="Trista Eckman" userId="d3b5c9aa-babe-441d-bfeb-2f679f1fb5bd" providerId="ADAL" clId="{10E6C905-CB44-41D1-BC1E-A622950C2528}" dt="2021-10-01T18:10:12.494" v="2597" actId="1076"/>
          <ac:picMkLst>
            <pc:docMk/>
            <pc:sldMk cId="3247049890" sldId="294"/>
            <ac:picMk id="1030" creationId="{F20046BF-C4B7-4B28-871F-6D0A170EED63}"/>
          </ac:picMkLst>
        </pc:picChg>
        <pc:cxnChg chg="add mod">
          <ac:chgData name="Trista Eckman" userId="d3b5c9aa-babe-441d-bfeb-2f679f1fb5bd" providerId="ADAL" clId="{10E6C905-CB44-41D1-BC1E-A622950C2528}" dt="2021-10-01T18:11:18.055" v="2605" actId="208"/>
          <ac:cxnSpMkLst>
            <pc:docMk/>
            <pc:sldMk cId="3247049890" sldId="294"/>
            <ac:cxnSpMk id="10" creationId="{B7A80737-2AE1-4FDB-916D-3C1C5CAF8C44}"/>
          </ac:cxnSpMkLst>
        </pc:cxnChg>
        <pc:cxnChg chg="add mod">
          <ac:chgData name="Trista Eckman" userId="d3b5c9aa-babe-441d-bfeb-2f679f1fb5bd" providerId="ADAL" clId="{10E6C905-CB44-41D1-BC1E-A622950C2528}" dt="2021-10-01T18:11:33.874" v="2607" actId="208"/>
          <ac:cxnSpMkLst>
            <pc:docMk/>
            <pc:sldMk cId="3247049890" sldId="294"/>
            <ac:cxnSpMk id="12" creationId="{EFFD09EF-8463-43BE-B7F8-E4C3E5E7A25D}"/>
          </ac:cxnSpMkLst>
        </pc:cxnChg>
      </pc:sldChg>
      <pc:sldChg chg="addSp delSp modSp new mod">
        <pc:chgData name="Trista Eckman" userId="d3b5c9aa-babe-441d-bfeb-2f679f1fb5bd" providerId="ADAL" clId="{10E6C905-CB44-41D1-BC1E-A622950C2528}" dt="2021-10-01T18:16:41.784" v="3063" actId="1076"/>
        <pc:sldMkLst>
          <pc:docMk/>
          <pc:sldMk cId="4074699441" sldId="295"/>
        </pc:sldMkLst>
        <pc:spChg chg="mod">
          <ac:chgData name="Trista Eckman" userId="d3b5c9aa-babe-441d-bfeb-2f679f1fb5bd" providerId="ADAL" clId="{10E6C905-CB44-41D1-BC1E-A622950C2528}" dt="2021-10-01T18:12:33.336" v="2643" actId="20577"/>
          <ac:spMkLst>
            <pc:docMk/>
            <pc:sldMk cId="4074699441" sldId="295"/>
            <ac:spMk id="2" creationId="{54D78A72-6590-46F6-B049-999B6DA06D87}"/>
          </ac:spMkLst>
        </pc:spChg>
        <pc:spChg chg="mod">
          <ac:chgData name="Trista Eckman" userId="d3b5c9aa-babe-441d-bfeb-2f679f1fb5bd" providerId="ADAL" clId="{10E6C905-CB44-41D1-BC1E-A622950C2528}" dt="2021-10-01T18:14:53.893" v="3049" actId="27636"/>
          <ac:spMkLst>
            <pc:docMk/>
            <pc:sldMk cId="4074699441" sldId="295"/>
            <ac:spMk id="3" creationId="{BC7F34C5-35EB-4A70-8551-9BC13F5FFAFD}"/>
          </ac:spMkLst>
        </pc:spChg>
        <pc:picChg chg="add del mod">
          <ac:chgData name="Trista Eckman" userId="d3b5c9aa-babe-441d-bfeb-2f679f1fb5bd" providerId="ADAL" clId="{10E6C905-CB44-41D1-BC1E-A622950C2528}" dt="2021-10-01T18:15:14.562" v="3053"/>
          <ac:picMkLst>
            <pc:docMk/>
            <pc:sldMk cId="4074699441" sldId="295"/>
            <ac:picMk id="2050" creationId="{CCAC429D-F5BB-4F62-8BC6-65280FB3C1B5}"/>
          </ac:picMkLst>
        </pc:picChg>
        <pc:picChg chg="add mod">
          <ac:chgData name="Trista Eckman" userId="d3b5c9aa-babe-441d-bfeb-2f679f1fb5bd" providerId="ADAL" clId="{10E6C905-CB44-41D1-BC1E-A622950C2528}" dt="2021-10-01T18:16:41.784" v="3063" actId="1076"/>
          <ac:picMkLst>
            <pc:docMk/>
            <pc:sldMk cId="4074699441" sldId="295"/>
            <ac:picMk id="2051" creationId="{B7BC1370-6046-497E-BFCE-C941ABACBFE8}"/>
          </ac:picMkLst>
        </pc:picChg>
      </pc:sldChg>
      <pc:sldChg chg="del">
        <pc:chgData name="Trista Eckman" userId="d3b5c9aa-babe-441d-bfeb-2f679f1fb5bd" providerId="ADAL" clId="{10E6C905-CB44-41D1-BC1E-A622950C2528}" dt="2021-09-20T14:38:42.615" v="367" actId="2696"/>
        <pc:sldMkLst>
          <pc:docMk/>
          <pc:sldMk cId="4092054395" sldId="295"/>
        </pc:sldMkLst>
      </pc:sldChg>
      <pc:sldChg chg="modSp new mod">
        <pc:chgData name="Trista Eckman" userId="d3b5c9aa-babe-441d-bfeb-2f679f1fb5bd" providerId="ADAL" clId="{10E6C905-CB44-41D1-BC1E-A622950C2528}" dt="2021-10-01T21:35:53.060" v="3994" actId="20577"/>
        <pc:sldMkLst>
          <pc:docMk/>
          <pc:sldMk cId="4153014746" sldId="296"/>
        </pc:sldMkLst>
        <pc:spChg chg="mod">
          <ac:chgData name="Trista Eckman" userId="d3b5c9aa-babe-441d-bfeb-2f679f1fb5bd" providerId="ADAL" clId="{10E6C905-CB44-41D1-BC1E-A622950C2528}" dt="2021-10-01T19:31:33.604" v="3196" actId="20577"/>
          <ac:spMkLst>
            <pc:docMk/>
            <pc:sldMk cId="4153014746" sldId="296"/>
            <ac:spMk id="2" creationId="{53FF3F28-2C61-43C6-B670-6EB994F89E41}"/>
          </ac:spMkLst>
        </pc:spChg>
        <pc:spChg chg="mod">
          <ac:chgData name="Trista Eckman" userId="d3b5c9aa-babe-441d-bfeb-2f679f1fb5bd" providerId="ADAL" clId="{10E6C905-CB44-41D1-BC1E-A622950C2528}" dt="2021-10-01T21:35:53.060" v="3994" actId="20577"/>
          <ac:spMkLst>
            <pc:docMk/>
            <pc:sldMk cId="4153014746" sldId="296"/>
            <ac:spMk id="3" creationId="{AF94A9CE-F06E-4B67-96A2-C2F672382872}"/>
          </ac:spMkLst>
        </pc:spChg>
      </pc:sldChg>
      <pc:sldChg chg="addSp delSp modSp new mod setBg addAnim setClrOvrMap">
        <pc:chgData name="Trista Eckman" userId="d3b5c9aa-babe-441d-bfeb-2f679f1fb5bd" providerId="ADAL" clId="{10E6C905-CB44-41D1-BC1E-A622950C2528}" dt="2021-10-01T21:32:03.659" v="3864" actId="20577"/>
        <pc:sldMkLst>
          <pc:docMk/>
          <pc:sldMk cId="1005094444" sldId="297"/>
        </pc:sldMkLst>
        <pc:spChg chg="mod ord">
          <ac:chgData name="Trista Eckman" userId="d3b5c9aa-babe-441d-bfeb-2f679f1fb5bd" providerId="ADAL" clId="{10E6C905-CB44-41D1-BC1E-A622950C2528}" dt="2021-10-01T21:31:54.825" v="3856" actId="26606"/>
          <ac:spMkLst>
            <pc:docMk/>
            <pc:sldMk cId="1005094444" sldId="297"/>
            <ac:spMk id="2" creationId="{EF84A191-6758-4D6B-AF7A-C1B205BC668C}"/>
          </ac:spMkLst>
        </pc:spChg>
        <pc:spChg chg="del">
          <ac:chgData name="Trista Eckman" userId="d3b5c9aa-babe-441d-bfeb-2f679f1fb5bd" providerId="ADAL" clId="{10E6C905-CB44-41D1-BC1E-A622950C2528}" dt="2021-10-01T21:31:47.270" v="3855" actId="22"/>
          <ac:spMkLst>
            <pc:docMk/>
            <pc:sldMk cId="1005094444" sldId="297"/>
            <ac:spMk id="3" creationId="{9E951D89-2D9C-4E53-A862-AAF7BC494ADD}"/>
          </ac:spMkLst>
        </pc:spChg>
        <pc:spChg chg="mod">
          <ac:chgData name="Trista Eckman" userId="d3b5c9aa-babe-441d-bfeb-2f679f1fb5bd" providerId="ADAL" clId="{10E6C905-CB44-41D1-BC1E-A622950C2528}" dt="2021-10-01T21:32:03.659" v="3864" actId="20577"/>
          <ac:spMkLst>
            <pc:docMk/>
            <pc:sldMk cId="1005094444" sldId="297"/>
            <ac:spMk id="4" creationId="{C973E07A-3C62-4CF0-9C3E-C46D8BE12FCC}"/>
          </ac:spMkLst>
        </pc:spChg>
        <pc:spChg chg="add">
          <ac:chgData name="Trista Eckman" userId="d3b5c9aa-babe-441d-bfeb-2f679f1fb5bd" providerId="ADAL" clId="{10E6C905-CB44-41D1-BC1E-A622950C2528}" dt="2021-10-01T21:31:54.825" v="3856" actId="26606"/>
          <ac:spMkLst>
            <pc:docMk/>
            <pc:sldMk cId="1005094444" sldId="297"/>
            <ac:spMk id="11" creationId="{17115F77-2FAE-4CA7-9A7F-10D5F2C8F831}"/>
          </ac:spMkLst>
        </pc:spChg>
        <pc:spChg chg="add">
          <ac:chgData name="Trista Eckman" userId="d3b5c9aa-babe-441d-bfeb-2f679f1fb5bd" providerId="ADAL" clId="{10E6C905-CB44-41D1-BC1E-A622950C2528}" dt="2021-10-01T21:31:54.825" v="3856" actId="26606"/>
          <ac:spMkLst>
            <pc:docMk/>
            <pc:sldMk cId="1005094444" sldId="297"/>
            <ac:spMk id="13" creationId="{5CD4C046-A04C-46CC-AFA3-6B0621F628C8}"/>
          </ac:spMkLst>
        </pc:spChg>
        <pc:spChg chg="add">
          <ac:chgData name="Trista Eckman" userId="d3b5c9aa-babe-441d-bfeb-2f679f1fb5bd" providerId="ADAL" clId="{10E6C905-CB44-41D1-BC1E-A622950C2528}" dt="2021-10-01T21:31:54.825" v="3856" actId="26606"/>
          <ac:spMkLst>
            <pc:docMk/>
            <pc:sldMk cId="1005094444" sldId="297"/>
            <ac:spMk id="15" creationId="{BC512124-0D13-4ED9-80B7-52AE15B6B41F}"/>
          </ac:spMkLst>
        </pc:spChg>
        <pc:picChg chg="add mod ord">
          <ac:chgData name="Trista Eckman" userId="d3b5c9aa-babe-441d-bfeb-2f679f1fb5bd" providerId="ADAL" clId="{10E6C905-CB44-41D1-BC1E-A622950C2528}" dt="2021-10-01T21:31:54.825" v="3856" actId="26606"/>
          <ac:picMkLst>
            <pc:docMk/>
            <pc:sldMk cId="1005094444" sldId="297"/>
            <ac:picMk id="6" creationId="{D927D472-F3AC-4517-A73B-1D70B67510EB}"/>
          </ac:picMkLst>
        </pc:picChg>
      </pc:sldChg>
      <pc:sldChg chg="addSp delSp modSp new mod setBg addAnim setClrOvrMap">
        <pc:chgData name="Trista Eckman" userId="d3b5c9aa-babe-441d-bfeb-2f679f1fb5bd" providerId="ADAL" clId="{10E6C905-CB44-41D1-BC1E-A622950C2528}" dt="2021-10-01T21:32:51.453" v="3892"/>
        <pc:sldMkLst>
          <pc:docMk/>
          <pc:sldMk cId="740033508" sldId="298"/>
        </pc:sldMkLst>
        <pc:spChg chg="mod ord">
          <ac:chgData name="Trista Eckman" userId="d3b5c9aa-babe-441d-bfeb-2f679f1fb5bd" providerId="ADAL" clId="{10E6C905-CB44-41D1-BC1E-A622950C2528}" dt="2021-10-01T21:32:51.452" v="3891" actId="26606"/>
          <ac:spMkLst>
            <pc:docMk/>
            <pc:sldMk cId="740033508" sldId="298"/>
            <ac:spMk id="2" creationId="{DFEA77EF-B5E9-45D8-879A-3DD01D1DF853}"/>
          </ac:spMkLst>
        </pc:spChg>
        <pc:spChg chg="del">
          <ac:chgData name="Trista Eckman" userId="d3b5c9aa-babe-441d-bfeb-2f679f1fb5bd" providerId="ADAL" clId="{10E6C905-CB44-41D1-BC1E-A622950C2528}" dt="2021-10-01T21:32:46.039" v="3890" actId="22"/>
          <ac:spMkLst>
            <pc:docMk/>
            <pc:sldMk cId="740033508" sldId="298"/>
            <ac:spMk id="3" creationId="{1C16CCB7-DAA3-4DC2-8056-EAC087E26AE9}"/>
          </ac:spMkLst>
        </pc:spChg>
        <pc:spChg chg="mod">
          <ac:chgData name="Trista Eckman" userId="d3b5c9aa-babe-441d-bfeb-2f679f1fb5bd" providerId="ADAL" clId="{10E6C905-CB44-41D1-BC1E-A622950C2528}" dt="2021-10-01T21:32:51.452" v="3891" actId="26606"/>
          <ac:spMkLst>
            <pc:docMk/>
            <pc:sldMk cId="740033508" sldId="298"/>
            <ac:spMk id="4" creationId="{E5D5E183-4603-4C81-B2A5-F4E7BA178686}"/>
          </ac:spMkLst>
        </pc:spChg>
        <pc:spChg chg="add">
          <ac:chgData name="Trista Eckman" userId="d3b5c9aa-babe-441d-bfeb-2f679f1fb5bd" providerId="ADAL" clId="{10E6C905-CB44-41D1-BC1E-A622950C2528}" dt="2021-10-01T21:32:51.452" v="3891" actId="26606"/>
          <ac:spMkLst>
            <pc:docMk/>
            <pc:sldMk cId="740033508" sldId="298"/>
            <ac:spMk id="11" creationId="{17115F77-2FAE-4CA7-9A7F-10D5F2C8F831}"/>
          </ac:spMkLst>
        </pc:spChg>
        <pc:spChg chg="add">
          <ac:chgData name="Trista Eckman" userId="d3b5c9aa-babe-441d-bfeb-2f679f1fb5bd" providerId="ADAL" clId="{10E6C905-CB44-41D1-BC1E-A622950C2528}" dt="2021-10-01T21:32:51.452" v="3891" actId="26606"/>
          <ac:spMkLst>
            <pc:docMk/>
            <pc:sldMk cId="740033508" sldId="298"/>
            <ac:spMk id="13" creationId="{5CD4C046-A04C-46CC-AFA3-6B0621F628C8}"/>
          </ac:spMkLst>
        </pc:spChg>
        <pc:spChg chg="add">
          <ac:chgData name="Trista Eckman" userId="d3b5c9aa-babe-441d-bfeb-2f679f1fb5bd" providerId="ADAL" clId="{10E6C905-CB44-41D1-BC1E-A622950C2528}" dt="2021-10-01T21:32:51.452" v="3891" actId="26606"/>
          <ac:spMkLst>
            <pc:docMk/>
            <pc:sldMk cId="740033508" sldId="298"/>
            <ac:spMk id="15" creationId="{BC512124-0D13-4ED9-80B7-52AE15B6B41F}"/>
          </ac:spMkLst>
        </pc:spChg>
        <pc:picChg chg="add mod ord">
          <ac:chgData name="Trista Eckman" userId="d3b5c9aa-babe-441d-bfeb-2f679f1fb5bd" providerId="ADAL" clId="{10E6C905-CB44-41D1-BC1E-A622950C2528}" dt="2021-10-01T21:32:51.452" v="3891" actId="26606"/>
          <ac:picMkLst>
            <pc:docMk/>
            <pc:sldMk cId="740033508" sldId="298"/>
            <ac:picMk id="6" creationId="{46B92A9D-A537-4286-9F76-7A9AF1F64770}"/>
          </ac:picMkLst>
        </pc:picChg>
      </pc:sldChg>
      <pc:sldChg chg="new del">
        <pc:chgData name="Trista Eckman" userId="d3b5c9aa-babe-441d-bfeb-2f679f1fb5bd" providerId="ADAL" clId="{10E6C905-CB44-41D1-BC1E-A622950C2528}" dt="2021-10-01T21:33:33.673" v="3895" actId="2696"/>
        <pc:sldMkLst>
          <pc:docMk/>
          <pc:sldMk cId="1605248374" sldId="299"/>
        </pc:sldMkLst>
      </pc:sldChg>
      <pc:sldChg chg="addSp delSp modSp new mod">
        <pc:chgData name="Trista Eckman" userId="d3b5c9aa-babe-441d-bfeb-2f679f1fb5bd" providerId="ADAL" clId="{10E6C905-CB44-41D1-BC1E-A622950C2528}" dt="2021-10-01T21:34:27.880" v="3925" actId="14100"/>
        <pc:sldMkLst>
          <pc:docMk/>
          <pc:sldMk cId="1844337425" sldId="300"/>
        </pc:sldMkLst>
        <pc:spChg chg="mod">
          <ac:chgData name="Trista Eckman" userId="d3b5c9aa-babe-441d-bfeb-2f679f1fb5bd" providerId="ADAL" clId="{10E6C905-CB44-41D1-BC1E-A622950C2528}" dt="2021-10-01T21:33:39.602" v="3912" actId="20577"/>
          <ac:spMkLst>
            <pc:docMk/>
            <pc:sldMk cId="1844337425" sldId="300"/>
            <ac:spMk id="2" creationId="{DE8E3F06-9D4B-44B1-A05E-3686712EC721}"/>
          </ac:spMkLst>
        </pc:spChg>
        <pc:spChg chg="del">
          <ac:chgData name="Trista Eckman" userId="d3b5c9aa-babe-441d-bfeb-2f679f1fb5bd" providerId="ADAL" clId="{10E6C905-CB44-41D1-BC1E-A622950C2528}" dt="2021-10-01T21:33:46.957" v="3919" actId="22"/>
          <ac:spMkLst>
            <pc:docMk/>
            <pc:sldMk cId="1844337425" sldId="300"/>
            <ac:spMk id="3" creationId="{E7168D5E-C025-4409-A854-35A438BACE65}"/>
          </ac:spMkLst>
        </pc:spChg>
        <pc:spChg chg="mod">
          <ac:chgData name="Trista Eckman" userId="d3b5c9aa-babe-441d-bfeb-2f679f1fb5bd" providerId="ADAL" clId="{10E6C905-CB44-41D1-BC1E-A622950C2528}" dt="2021-10-01T21:33:43.589" v="3918" actId="20577"/>
          <ac:spMkLst>
            <pc:docMk/>
            <pc:sldMk cId="1844337425" sldId="300"/>
            <ac:spMk id="4" creationId="{F4DE101C-2672-4F0A-B611-D4EC45A531C5}"/>
          </ac:spMkLst>
        </pc:spChg>
        <pc:picChg chg="add mod ord">
          <ac:chgData name="Trista Eckman" userId="d3b5c9aa-babe-441d-bfeb-2f679f1fb5bd" providerId="ADAL" clId="{10E6C905-CB44-41D1-BC1E-A622950C2528}" dt="2021-10-01T21:34:27.880" v="3925" actId="14100"/>
          <ac:picMkLst>
            <pc:docMk/>
            <pc:sldMk cId="1844337425" sldId="300"/>
            <ac:picMk id="6" creationId="{91DD599D-403F-4EC1-A82D-FAFCBAD35263}"/>
          </ac:picMkLst>
        </pc:picChg>
        <pc:picChg chg="add mod">
          <ac:chgData name="Trista Eckman" userId="d3b5c9aa-babe-441d-bfeb-2f679f1fb5bd" providerId="ADAL" clId="{10E6C905-CB44-41D1-BC1E-A622950C2528}" dt="2021-10-01T21:34:17.451" v="3923" actId="1076"/>
          <ac:picMkLst>
            <pc:docMk/>
            <pc:sldMk cId="1844337425" sldId="300"/>
            <ac:picMk id="8" creationId="{9ABFE623-B4EA-4307-BF8F-B0FC23C8F7F1}"/>
          </ac:picMkLst>
        </pc:picChg>
      </pc:sldChg>
      <pc:sldChg chg="addSp delSp modSp new mod ord">
        <pc:chgData name="Trista Eckman" userId="d3b5c9aa-babe-441d-bfeb-2f679f1fb5bd" providerId="ADAL" clId="{10E6C905-CB44-41D1-BC1E-A622950C2528}" dt="2021-10-01T21:49:01.088" v="4030"/>
        <pc:sldMkLst>
          <pc:docMk/>
          <pc:sldMk cId="107203738" sldId="301"/>
        </pc:sldMkLst>
        <pc:spChg chg="mod">
          <ac:chgData name="Trista Eckman" userId="d3b5c9aa-babe-441d-bfeb-2f679f1fb5bd" providerId="ADAL" clId="{10E6C905-CB44-41D1-BC1E-A622950C2528}" dt="2021-10-01T21:36:55.549" v="4012" actId="20577"/>
          <ac:spMkLst>
            <pc:docMk/>
            <pc:sldMk cId="107203738" sldId="301"/>
            <ac:spMk id="2" creationId="{626E0BC9-7854-4191-B0F7-E28A00575795}"/>
          </ac:spMkLst>
        </pc:spChg>
        <pc:spChg chg="del">
          <ac:chgData name="Trista Eckman" userId="d3b5c9aa-babe-441d-bfeb-2f679f1fb5bd" providerId="ADAL" clId="{10E6C905-CB44-41D1-BC1E-A622950C2528}" dt="2021-10-01T21:37:02.092" v="4020" actId="22"/>
          <ac:spMkLst>
            <pc:docMk/>
            <pc:sldMk cId="107203738" sldId="301"/>
            <ac:spMk id="3" creationId="{F66BAEEC-FDF1-46B8-9D21-3D35F2665370}"/>
          </ac:spMkLst>
        </pc:spChg>
        <pc:spChg chg="mod">
          <ac:chgData name="Trista Eckman" userId="d3b5c9aa-babe-441d-bfeb-2f679f1fb5bd" providerId="ADAL" clId="{10E6C905-CB44-41D1-BC1E-A622950C2528}" dt="2021-10-01T21:36:58.714" v="4019" actId="20577"/>
          <ac:spMkLst>
            <pc:docMk/>
            <pc:sldMk cId="107203738" sldId="301"/>
            <ac:spMk id="4" creationId="{801B13AF-2716-41FB-B730-939A7ADDE957}"/>
          </ac:spMkLst>
        </pc:spChg>
        <pc:spChg chg="add del mod">
          <ac:chgData name="Trista Eckman" userId="d3b5c9aa-babe-441d-bfeb-2f679f1fb5bd" providerId="ADAL" clId="{10E6C905-CB44-41D1-BC1E-A622950C2528}" dt="2021-10-01T21:46:53.741" v="4025" actId="478"/>
          <ac:spMkLst>
            <pc:docMk/>
            <pc:sldMk cId="107203738" sldId="301"/>
            <ac:spMk id="10" creationId="{7938570C-94AD-478C-B838-BE55967A04D8}"/>
          </ac:spMkLst>
        </pc:spChg>
        <pc:picChg chg="add del mod ord">
          <ac:chgData name="Trista Eckman" userId="d3b5c9aa-babe-441d-bfeb-2f679f1fb5bd" providerId="ADAL" clId="{10E6C905-CB44-41D1-BC1E-A622950C2528}" dt="2021-10-01T21:46:39.807" v="4023" actId="478"/>
          <ac:picMkLst>
            <pc:docMk/>
            <pc:sldMk cId="107203738" sldId="301"/>
            <ac:picMk id="6" creationId="{1535D52F-F325-49D7-87E6-18D88814017F}"/>
          </ac:picMkLst>
        </pc:picChg>
        <pc:picChg chg="add mod">
          <ac:chgData name="Trista Eckman" userId="d3b5c9aa-babe-441d-bfeb-2f679f1fb5bd" providerId="ADAL" clId="{10E6C905-CB44-41D1-BC1E-A622950C2528}" dt="2021-10-01T21:46:57.592" v="4026" actId="1076"/>
          <ac:picMkLst>
            <pc:docMk/>
            <pc:sldMk cId="107203738" sldId="301"/>
            <ac:picMk id="8" creationId="{38E6F7A3-9304-41F4-B700-C805807BD4C8}"/>
          </ac:picMkLst>
        </pc:picChg>
      </pc:sldChg>
    </pc:docChg>
  </pc:docChgLst>
  <pc:docChgLst>
    <pc:chgData name="Trista Eckman" userId="d3b5c9aa-babe-441d-bfeb-2f679f1fb5bd" providerId="ADAL" clId="{336D03D1-0F63-44DB-B01E-0CF105F97C8D}"/>
    <pc:docChg chg="custSel delSld modSld">
      <pc:chgData name="Trista Eckman" userId="d3b5c9aa-babe-441d-bfeb-2f679f1fb5bd" providerId="ADAL" clId="{336D03D1-0F63-44DB-B01E-0CF105F97C8D}" dt="2021-11-03T18:09:57.194" v="322" actId="1076"/>
      <pc:docMkLst>
        <pc:docMk/>
      </pc:docMkLst>
      <pc:sldChg chg="modSp">
        <pc:chgData name="Trista Eckman" userId="d3b5c9aa-babe-441d-bfeb-2f679f1fb5bd" providerId="ADAL" clId="{336D03D1-0F63-44DB-B01E-0CF105F97C8D}" dt="2021-11-03T17:51:53.674" v="18" actId="20577"/>
        <pc:sldMkLst>
          <pc:docMk/>
          <pc:sldMk cId="911239259" sldId="258"/>
        </pc:sldMkLst>
        <pc:graphicFrameChg chg="mod">
          <ac:chgData name="Trista Eckman" userId="d3b5c9aa-babe-441d-bfeb-2f679f1fb5bd" providerId="ADAL" clId="{336D03D1-0F63-44DB-B01E-0CF105F97C8D}" dt="2021-11-03T17:51:53.674" v="18" actId="20577"/>
          <ac:graphicFrameMkLst>
            <pc:docMk/>
            <pc:sldMk cId="911239259" sldId="258"/>
            <ac:graphicFrameMk id="8" creationId="{7C5E9C0F-8203-4036-ABE0-DC2B027154FC}"/>
          </ac:graphicFrameMkLst>
        </pc:graphicFrameChg>
      </pc:sldChg>
      <pc:sldChg chg="modSp mod">
        <pc:chgData name="Trista Eckman" userId="d3b5c9aa-babe-441d-bfeb-2f679f1fb5bd" providerId="ADAL" clId="{336D03D1-0F63-44DB-B01E-0CF105F97C8D}" dt="2021-11-03T17:52:31.749" v="89" actId="20577"/>
        <pc:sldMkLst>
          <pc:docMk/>
          <pc:sldMk cId="2808982178" sldId="263"/>
        </pc:sldMkLst>
        <pc:spChg chg="mod">
          <ac:chgData name="Trista Eckman" userId="d3b5c9aa-babe-441d-bfeb-2f679f1fb5bd" providerId="ADAL" clId="{336D03D1-0F63-44DB-B01E-0CF105F97C8D}" dt="2021-11-03T17:52:05.509" v="37" actId="20577"/>
          <ac:spMkLst>
            <pc:docMk/>
            <pc:sldMk cId="2808982178" sldId="263"/>
            <ac:spMk id="2" creationId="{0457E3AC-2281-4EE4-8A8A-F17BE46F152A}"/>
          </ac:spMkLst>
        </pc:spChg>
        <pc:spChg chg="mod">
          <ac:chgData name="Trista Eckman" userId="d3b5c9aa-babe-441d-bfeb-2f679f1fb5bd" providerId="ADAL" clId="{336D03D1-0F63-44DB-B01E-0CF105F97C8D}" dt="2021-11-03T17:52:31.749" v="89" actId="20577"/>
          <ac:spMkLst>
            <pc:docMk/>
            <pc:sldMk cId="2808982178" sldId="263"/>
            <ac:spMk id="3" creationId="{25D4F79B-DF6E-4805-A427-3594676BE3BE}"/>
          </ac:spMkLst>
        </pc:spChg>
      </pc:sldChg>
      <pc:sldChg chg="addSp delSp modSp mod">
        <pc:chgData name="Trista Eckman" userId="d3b5c9aa-babe-441d-bfeb-2f679f1fb5bd" providerId="ADAL" clId="{336D03D1-0F63-44DB-B01E-0CF105F97C8D}" dt="2021-11-03T18:09:57.194" v="322" actId="1076"/>
        <pc:sldMkLst>
          <pc:docMk/>
          <pc:sldMk cId="4153014746" sldId="296"/>
        </pc:sldMkLst>
        <pc:spChg chg="mod">
          <ac:chgData name="Trista Eckman" userId="d3b5c9aa-babe-441d-bfeb-2f679f1fb5bd" providerId="ADAL" clId="{336D03D1-0F63-44DB-B01E-0CF105F97C8D}" dt="2021-11-03T17:52:59.670" v="112" actId="20577"/>
          <ac:spMkLst>
            <pc:docMk/>
            <pc:sldMk cId="4153014746" sldId="296"/>
            <ac:spMk id="2" creationId="{53FF3F28-2C61-43C6-B670-6EB994F89E41}"/>
          </ac:spMkLst>
        </pc:spChg>
        <pc:spChg chg="del mod">
          <ac:chgData name="Trista Eckman" userId="d3b5c9aa-babe-441d-bfeb-2f679f1fb5bd" providerId="ADAL" clId="{336D03D1-0F63-44DB-B01E-0CF105F97C8D}" dt="2021-11-03T18:09:26.929" v="315" actId="478"/>
          <ac:spMkLst>
            <pc:docMk/>
            <pc:sldMk cId="4153014746" sldId="296"/>
            <ac:spMk id="3" creationId="{AF94A9CE-F06E-4B67-96A2-C2F672382872}"/>
          </ac:spMkLst>
        </pc:spChg>
        <pc:spChg chg="mod">
          <ac:chgData name="Trista Eckman" userId="d3b5c9aa-babe-441d-bfeb-2f679f1fb5bd" providerId="ADAL" clId="{336D03D1-0F63-44DB-B01E-0CF105F97C8D}" dt="2021-11-03T18:03:48.570" v="285" actId="20577"/>
          <ac:spMkLst>
            <pc:docMk/>
            <pc:sldMk cId="4153014746" sldId="296"/>
            <ac:spMk id="4" creationId="{0BF9FA35-E0B8-4F2A-B595-22B1226A8FB7}"/>
          </ac:spMkLst>
        </pc:spChg>
        <pc:picChg chg="add mod">
          <ac:chgData name="Trista Eckman" userId="d3b5c9aa-babe-441d-bfeb-2f679f1fb5bd" providerId="ADAL" clId="{336D03D1-0F63-44DB-B01E-0CF105F97C8D}" dt="2021-11-03T18:09:50.945" v="320" actId="14100"/>
          <ac:picMkLst>
            <pc:docMk/>
            <pc:sldMk cId="4153014746" sldId="296"/>
            <ac:picMk id="1026" creationId="{83AE5A3B-DC99-4ACF-9DAA-33D9F947569A}"/>
          </ac:picMkLst>
        </pc:picChg>
        <pc:picChg chg="add mod">
          <ac:chgData name="Trista Eckman" userId="d3b5c9aa-babe-441d-bfeb-2f679f1fb5bd" providerId="ADAL" clId="{336D03D1-0F63-44DB-B01E-0CF105F97C8D}" dt="2021-11-03T18:09:54.583" v="321" actId="1076"/>
          <ac:picMkLst>
            <pc:docMk/>
            <pc:sldMk cId="4153014746" sldId="296"/>
            <ac:picMk id="1027" creationId="{25481388-2B81-4EC1-975B-453859F3B801}"/>
          </ac:picMkLst>
        </pc:picChg>
        <pc:picChg chg="add mod">
          <ac:chgData name="Trista Eckman" userId="d3b5c9aa-babe-441d-bfeb-2f679f1fb5bd" providerId="ADAL" clId="{336D03D1-0F63-44DB-B01E-0CF105F97C8D}" dt="2021-11-03T18:09:57.194" v="322" actId="1076"/>
          <ac:picMkLst>
            <pc:docMk/>
            <pc:sldMk cId="4153014746" sldId="296"/>
            <ac:picMk id="1028" creationId="{DC6E8DAC-BC37-46E5-95CD-FB8BD0F042CC}"/>
          </ac:picMkLst>
        </pc:picChg>
      </pc:sldChg>
      <pc:sldChg chg="del">
        <pc:chgData name="Trista Eckman" userId="d3b5c9aa-babe-441d-bfeb-2f679f1fb5bd" providerId="ADAL" clId="{336D03D1-0F63-44DB-B01E-0CF105F97C8D}" dt="2021-11-03T17:52:37.670" v="90" actId="2696"/>
        <pc:sldMkLst>
          <pc:docMk/>
          <pc:sldMk cId="1005094444" sldId="297"/>
        </pc:sldMkLst>
      </pc:sldChg>
      <pc:sldChg chg="del">
        <pc:chgData name="Trista Eckman" userId="d3b5c9aa-babe-441d-bfeb-2f679f1fb5bd" providerId="ADAL" clId="{336D03D1-0F63-44DB-B01E-0CF105F97C8D}" dt="2021-11-03T17:52:41.789" v="91" actId="2696"/>
        <pc:sldMkLst>
          <pc:docMk/>
          <pc:sldMk cId="740033508" sldId="298"/>
        </pc:sldMkLst>
      </pc:sldChg>
      <pc:sldChg chg="del">
        <pc:chgData name="Trista Eckman" userId="d3b5c9aa-babe-441d-bfeb-2f679f1fb5bd" providerId="ADAL" clId="{336D03D1-0F63-44DB-B01E-0CF105F97C8D}" dt="2021-11-03T17:52:46.400" v="92" actId="2696"/>
        <pc:sldMkLst>
          <pc:docMk/>
          <pc:sldMk cId="1844337425" sldId="300"/>
        </pc:sldMkLst>
      </pc:sldChg>
      <pc:sldChg chg="del">
        <pc:chgData name="Trista Eckman" userId="d3b5c9aa-babe-441d-bfeb-2f679f1fb5bd" providerId="ADAL" clId="{336D03D1-0F63-44DB-B01E-0CF105F97C8D}" dt="2021-11-03T17:52:49.609" v="93" actId="2696"/>
        <pc:sldMkLst>
          <pc:docMk/>
          <pc:sldMk cId="107203738" sldId="30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751BA-D524-4DAC-928A-E509A675EF9C}"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32D1F5F8-924E-4EB4-9DE9-45105A0C69AF}">
      <dgm:prSet/>
      <dgm:spPr/>
      <dgm:t>
        <a:bodyPr/>
        <a:lstStyle/>
        <a:p>
          <a:r>
            <a:rPr lang="en-US" dirty="0"/>
            <a:t>Creating/Requesting New Lead Source</a:t>
          </a:r>
        </a:p>
      </dgm:t>
    </dgm:pt>
    <dgm:pt modelId="{10310852-E5B3-43B5-97B9-312BB0C4955B}" type="parTrans" cxnId="{5D9A4138-8D9C-4130-9D59-14A9FBB9C213}">
      <dgm:prSet/>
      <dgm:spPr/>
      <dgm:t>
        <a:bodyPr/>
        <a:lstStyle/>
        <a:p>
          <a:endParaRPr lang="en-US"/>
        </a:p>
      </dgm:t>
    </dgm:pt>
    <dgm:pt modelId="{BA78E7DC-A5A0-48CF-8037-F54CB1D882D8}" type="sibTrans" cxnId="{5D9A4138-8D9C-4130-9D59-14A9FBB9C213}">
      <dgm:prSet/>
      <dgm:spPr/>
      <dgm:t>
        <a:bodyPr/>
        <a:lstStyle/>
        <a:p>
          <a:endParaRPr lang="en-US"/>
        </a:p>
      </dgm:t>
    </dgm:pt>
    <dgm:pt modelId="{720E0FD4-4258-4A54-A132-3EC97D455040}">
      <dgm:prSet/>
      <dgm:spPr/>
      <dgm:t>
        <a:bodyPr/>
        <a:lstStyle/>
        <a:p>
          <a:r>
            <a:rPr lang="en-US" dirty="0"/>
            <a:t>Uploading Photos in ProMax App</a:t>
          </a:r>
        </a:p>
      </dgm:t>
    </dgm:pt>
    <dgm:pt modelId="{23642C63-E997-4936-9429-D40281BBAEE2}" type="parTrans" cxnId="{8C186D1C-CBD7-4E92-B9DE-974E37BA8F7C}">
      <dgm:prSet/>
      <dgm:spPr/>
      <dgm:t>
        <a:bodyPr/>
        <a:lstStyle/>
        <a:p>
          <a:endParaRPr lang="en-US"/>
        </a:p>
      </dgm:t>
    </dgm:pt>
    <dgm:pt modelId="{F08EA059-CF3D-48E5-941E-EB70C2D74059}" type="sibTrans" cxnId="{8C186D1C-CBD7-4E92-B9DE-974E37BA8F7C}">
      <dgm:prSet/>
      <dgm:spPr/>
      <dgm:t>
        <a:bodyPr/>
        <a:lstStyle/>
        <a:p>
          <a:endParaRPr lang="en-US"/>
        </a:p>
      </dgm:t>
    </dgm:pt>
    <dgm:pt modelId="{034F49C1-63DD-413B-AB41-25D40A41383E}">
      <dgm:prSet/>
      <dgm:spPr/>
      <dgm:t>
        <a:bodyPr/>
        <a:lstStyle/>
        <a:p>
          <a:r>
            <a:rPr lang="en-US" dirty="0"/>
            <a:t>Texting with Emojis</a:t>
          </a:r>
        </a:p>
      </dgm:t>
    </dgm:pt>
    <dgm:pt modelId="{3A914000-89E8-4B80-9CB5-90BF62124FEC}" type="parTrans" cxnId="{F92101D7-09D9-4850-B5B9-E0DE7C69869D}">
      <dgm:prSet/>
      <dgm:spPr/>
      <dgm:t>
        <a:bodyPr/>
        <a:lstStyle/>
        <a:p>
          <a:endParaRPr lang="en-US"/>
        </a:p>
      </dgm:t>
    </dgm:pt>
    <dgm:pt modelId="{9F957705-1B63-45B5-965C-3DBD82F3AFB4}" type="sibTrans" cxnId="{F92101D7-09D9-4850-B5B9-E0DE7C69869D}">
      <dgm:prSet/>
      <dgm:spPr/>
      <dgm:t>
        <a:bodyPr/>
        <a:lstStyle/>
        <a:p>
          <a:endParaRPr lang="en-US"/>
        </a:p>
      </dgm:t>
    </dgm:pt>
    <dgm:pt modelId="{4E985FA6-6834-4A4B-81C4-5CFD27E338FF}">
      <dgm:prSet/>
      <dgm:spPr/>
      <dgm:t>
        <a:bodyPr/>
        <a:lstStyle/>
        <a:p>
          <a:r>
            <a:rPr lang="en-US" dirty="0"/>
            <a:t>Synthetic Fraud</a:t>
          </a:r>
        </a:p>
      </dgm:t>
    </dgm:pt>
    <dgm:pt modelId="{DF35C80D-9670-48EF-9B79-87B48541EEBD}" type="parTrans" cxnId="{16760954-50C8-4041-AFC4-83905387BE01}">
      <dgm:prSet/>
      <dgm:spPr/>
      <dgm:t>
        <a:bodyPr/>
        <a:lstStyle/>
        <a:p>
          <a:endParaRPr lang="en-US"/>
        </a:p>
      </dgm:t>
    </dgm:pt>
    <dgm:pt modelId="{E8463ACE-CFA3-4D10-BFA0-CBA6F8333C11}" type="sibTrans" cxnId="{16760954-50C8-4041-AFC4-83905387BE01}">
      <dgm:prSet/>
      <dgm:spPr/>
      <dgm:t>
        <a:bodyPr/>
        <a:lstStyle/>
        <a:p>
          <a:endParaRPr lang="en-US"/>
        </a:p>
      </dgm:t>
    </dgm:pt>
    <dgm:pt modelId="{94A47917-0E74-412F-B0E1-D863FF1C58E3}">
      <dgm:prSet/>
      <dgm:spPr/>
      <dgm:t>
        <a:bodyPr/>
        <a:lstStyle/>
        <a:p>
          <a:r>
            <a:rPr lang="en-US" dirty="0"/>
            <a:t>“Activity Captured” Selection for Appointment Setting</a:t>
          </a:r>
        </a:p>
      </dgm:t>
    </dgm:pt>
    <dgm:pt modelId="{F894B792-1E16-47E6-8D94-4755A2ABA82F}" type="sibTrans" cxnId="{0E8A4D0D-0F4F-4AB7-8501-31C89C92AAF0}">
      <dgm:prSet/>
      <dgm:spPr/>
      <dgm:t>
        <a:bodyPr/>
        <a:lstStyle/>
        <a:p>
          <a:endParaRPr lang="en-US"/>
        </a:p>
      </dgm:t>
    </dgm:pt>
    <dgm:pt modelId="{C5AA0942-78C7-4BAD-AD7B-6A5A1A09583B}" type="parTrans" cxnId="{0E8A4D0D-0F4F-4AB7-8501-31C89C92AAF0}">
      <dgm:prSet/>
      <dgm:spPr/>
      <dgm:t>
        <a:bodyPr/>
        <a:lstStyle/>
        <a:p>
          <a:endParaRPr lang="en-US"/>
        </a:p>
      </dgm:t>
    </dgm:pt>
    <dgm:pt modelId="{DE281944-C5AD-4E04-BA3B-FAE719ABB3B0}" type="pres">
      <dgm:prSet presAssocID="{C88751BA-D524-4DAC-928A-E509A675EF9C}" presName="linear" presStyleCnt="0">
        <dgm:presLayoutVars>
          <dgm:animLvl val="lvl"/>
          <dgm:resizeHandles val="exact"/>
        </dgm:presLayoutVars>
      </dgm:prSet>
      <dgm:spPr/>
    </dgm:pt>
    <dgm:pt modelId="{DF374F09-5B3E-4985-B057-B749D3A92B82}" type="pres">
      <dgm:prSet presAssocID="{32D1F5F8-924E-4EB4-9DE9-45105A0C69AF}" presName="parentText" presStyleLbl="node1" presStyleIdx="0" presStyleCnt="5" custLinFactNeighborX="-38" custLinFactNeighborY="-51468">
        <dgm:presLayoutVars>
          <dgm:chMax val="0"/>
          <dgm:bulletEnabled val="1"/>
        </dgm:presLayoutVars>
      </dgm:prSet>
      <dgm:spPr/>
    </dgm:pt>
    <dgm:pt modelId="{A8ED4CE7-E6C7-4317-BAAF-B05F6400739B}" type="pres">
      <dgm:prSet presAssocID="{BA78E7DC-A5A0-48CF-8037-F54CB1D882D8}" presName="spacer" presStyleCnt="0"/>
      <dgm:spPr/>
    </dgm:pt>
    <dgm:pt modelId="{AD447135-42C8-4FAA-994C-C39D6DD3008E}" type="pres">
      <dgm:prSet presAssocID="{94A47917-0E74-412F-B0E1-D863FF1C58E3}" presName="parentText" presStyleLbl="node1" presStyleIdx="1" presStyleCnt="5" custLinFactNeighborX="-38" custLinFactNeighborY="-27095">
        <dgm:presLayoutVars>
          <dgm:chMax val="0"/>
          <dgm:bulletEnabled val="1"/>
        </dgm:presLayoutVars>
      </dgm:prSet>
      <dgm:spPr/>
    </dgm:pt>
    <dgm:pt modelId="{8EC80FBE-C105-4578-BAAE-4E39BBF742AA}" type="pres">
      <dgm:prSet presAssocID="{F894B792-1E16-47E6-8D94-4755A2ABA82F}" presName="spacer" presStyleCnt="0"/>
      <dgm:spPr/>
    </dgm:pt>
    <dgm:pt modelId="{35D376C8-F020-42D2-96EE-43EB10004A8F}" type="pres">
      <dgm:prSet presAssocID="{720E0FD4-4258-4A54-A132-3EC97D455040}" presName="parentText" presStyleLbl="node1" presStyleIdx="2" presStyleCnt="5">
        <dgm:presLayoutVars>
          <dgm:chMax val="0"/>
          <dgm:bulletEnabled val="1"/>
        </dgm:presLayoutVars>
      </dgm:prSet>
      <dgm:spPr/>
    </dgm:pt>
    <dgm:pt modelId="{AC99FF3B-1572-4338-9C6A-DBF52929AB56}" type="pres">
      <dgm:prSet presAssocID="{F08EA059-CF3D-48E5-941E-EB70C2D74059}" presName="spacer" presStyleCnt="0"/>
      <dgm:spPr/>
    </dgm:pt>
    <dgm:pt modelId="{B2E819C4-4F56-4506-88B5-B83C7F76B097}" type="pres">
      <dgm:prSet presAssocID="{034F49C1-63DD-413B-AB41-25D40A41383E}" presName="parentText" presStyleLbl="node1" presStyleIdx="3" presStyleCnt="5">
        <dgm:presLayoutVars>
          <dgm:chMax val="0"/>
          <dgm:bulletEnabled val="1"/>
        </dgm:presLayoutVars>
      </dgm:prSet>
      <dgm:spPr/>
    </dgm:pt>
    <dgm:pt modelId="{1F760E79-CF41-43DD-9B52-F84AE85EDFFF}" type="pres">
      <dgm:prSet presAssocID="{9F957705-1B63-45B5-965C-3DBD82F3AFB4}" presName="spacer" presStyleCnt="0"/>
      <dgm:spPr/>
    </dgm:pt>
    <dgm:pt modelId="{11C9CE42-9449-42FD-A673-AE308E381CB2}" type="pres">
      <dgm:prSet presAssocID="{4E985FA6-6834-4A4B-81C4-5CFD27E338FF}" presName="parentText" presStyleLbl="node1" presStyleIdx="4" presStyleCnt="5">
        <dgm:presLayoutVars>
          <dgm:chMax val="0"/>
          <dgm:bulletEnabled val="1"/>
        </dgm:presLayoutVars>
      </dgm:prSet>
      <dgm:spPr/>
    </dgm:pt>
  </dgm:ptLst>
  <dgm:cxnLst>
    <dgm:cxn modelId="{9E36C106-4378-486E-860B-7F14EDEE760B}" type="presOf" srcId="{720E0FD4-4258-4A54-A132-3EC97D455040}" destId="{35D376C8-F020-42D2-96EE-43EB10004A8F}" srcOrd="0" destOrd="0" presId="urn:microsoft.com/office/officeart/2005/8/layout/vList2"/>
    <dgm:cxn modelId="{1A572A0B-413D-4143-B039-812555006F33}" type="presOf" srcId="{C88751BA-D524-4DAC-928A-E509A675EF9C}" destId="{DE281944-C5AD-4E04-BA3B-FAE719ABB3B0}" srcOrd="0" destOrd="0" presId="urn:microsoft.com/office/officeart/2005/8/layout/vList2"/>
    <dgm:cxn modelId="{6E9FA80C-ECA1-46FE-9392-07F013648975}" type="presOf" srcId="{4E985FA6-6834-4A4B-81C4-5CFD27E338FF}" destId="{11C9CE42-9449-42FD-A673-AE308E381CB2}" srcOrd="0" destOrd="0" presId="urn:microsoft.com/office/officeart/2005/8/layout/vList2"/>
    <dgm:cxn modelId="{0E8A4D0D-0F4F-4AB7-8501-31C89C92AAF0}" srcId="{C88751BA-D524-4DAC-928A-E509A675EF9C}" destId="{94A47917-0E74-412F-B0E1-D863FF1C58E3}" srcOrd="1" destOrd="0" parTransId="{C5AA0942-78C7-4BAD-AD7B-6A5A1A09583B}" sibTransId="{F894B792-1E16-47E6-8D94-4755A2ABA82F}"/>
    <dgm:cxn modelId="{8C186D1C-CBD7-4E92-B9DE-974E37BA8F7C}" srcId="{C88751BA-D524-4DAC-928A-E509A675EF9C}" destId="{720E0FD4-4258-4A54-A132-3EC97D455040}" srcOrd="2" destOrd="0" parTransId="{23642C63-E997-4936-9429-D40281BBAEE2}" sibTransId="{F08EA059-CF3D-48E5-941E-EB70C2D74059}"/>
    <dgm:cxn modelId="{5D9A4138-8D9C-4130-9D59-14A9FBB9C213}" srcId="{C88751BA-D524-4DAC-928A-E509A675EF9C}" destId="{32D1F5F8-924E-4EB4-9DE9-45105A0C69AF}" srcOrd="0" destOrd="0" parTransId="{10310852-E5B3-43B5-97B9-312BB0C4955B}" sibTransId="{BA78E7DC-A5A0-48CF-8037-F54CB1D882D8}"/>
    <dgm:cxn modelId="{6B63A83F-C329-498E-9F4E-9829D706932C}" type="presOf" srcId="{94A47917-0E74-412F-B0E1-D863FF1C58E3}" destId="{AD447135-42C8-4FAA-994C-C39D6DD3008E}" srcOrd="0" destOrd="0" presId="urn:microsoft.com/office/officeart/2005/8/layout/vList2"/>
    <dgm:cxn modelId="{16760954-50C8-4041-AFC4-83905387BE01}" srcId="{C88751BA-D524-4DAC-928A-E509A675EF9C}" destId="{4E985FA6-6834-4A4B-81C4-5CFD27E338FF}" srcOrd="4" destOrd="0" parTransId="{DF35C80D-9670-48EF-9B79-87B48541EEBD}" sibTransId="{E8463ACE-CFA3-4D10-BFA0-CBA6F8333C11}"/>
    <dgm:cxn modelId="{C2231576-F380-446B-8A0A-92671BE2D836}" type="presOf" srcId="{034F49C1-63DD-413B-AB41-25D40A41383E}" destId="{B2E819C4-4F56-4506-88B5-B83C7F76B097}" srcOrd="0" destOrd="0" presId="urn:microsoft.com/office/officeart/2005/8/layout/vList2"/>
    <dgm:cxn modelId="{728FFD7C-7CFB-40B3-82E8-773FA0197F22}" type="presOf" srcId="{32D1F5F8-924E-4EB4-9DE9-45105A0C69AF}" destId="{DF374F09-5B3E-4985-B057-B749D3A92B82}" srcOrd="0" destOrd="0" presId="urn:microsoft.com/office/officeart/2005/8/layout/vList2"/>
    <dgm:cxn modelId="{F92101D7-09D9-4850-B5B9-E0DE7C69869D}" srcId="{C88751BA-D524-4DAC-928A-E509A675EF9C}" destId="{034F49C1-63DD-413B-AB41-25D40A41383E}" srcOrd="3" destOrd="0" parTransId="{3A914000-89E8-4B80-9CB5-90BF62124FEC}" sibTransId="{9F957705-1B63-45B5-965C-3DBD82F3AFB4}"/>
    <dgm:cxn modelId="{BE6224FF-E983-4C5E-A8C8-0B7DDF96643A}" type="presParOf" srcId="{DE281944-C5AD-4E04-BA3B-FAE719ABB3B0}" destId="{DF374F09-5B3E-4985-B057-B749D3A92B82}" srcOrd="0" destOrd="0" presId="urn:microsoft.com/office/officeart/2005/8/layout/vList2"/>
    <dgm:cxn modelId="{14C0A2E1-C0B5-4C51-A123-66B2FF0D3DF1}" type="presParOf" srcId="{DE281944-C5AD-4E04-BA3B-FAE719ABB3B0}" destId="{A8ED4CE7-E6C7-4317-BAAF-B05F6400739B}" srcOrd="1" destOrd="0" presId="urn:microsoft.com/office/officeart/2005/8/layout/vList2"/>
    <dgm:cxn modelId="{617533FD-9A96-413C-B67F-AFC25C63CF57}" type="presParOf" srcId="{DE281944-C5AD-4E04-BA3B-FAE719ABB3B0}" destId="{AD447135-42C8-4FAA-994C-C39D6DD3008E}" srcOrd="2" destOrd="0" presId="urn:microsoft.com/office/officeart/2005/8/layout/vList2"/>
    <dgm:cxn modelId="{BACFA74D-8CEB-439B-806F-BF1154AFC502}" type="presParOf" srcId="{DE281944-C5AD-4E04-BA3B-FAE719ABB3B0}" destId="{8EC80FBE-C105-4578-BAAE-4E39BBF742AA}" srcOrd="3" destOrd="0" presId="urn:microsoft.com/office/officeart/2005/8/layout/vList2"/>
    <dgm:cxn modelId="{AC3FA93A-4319-424F-8861-36627B441987}" type="presParOf" srcId="{DE281944-C5AD-4E04-BA3B-FAE719ABB3B0}" destId="{35D376C8-F020-42D2-96EE-43EB10004A8F}" srcOrd="4" destOrd="0" presId="urn:microsoft.com/office/officeart/2005/8/layout/vList2"/>
    <dgm:cxn modelId="{B150533D-E248-4B3A-A032-E05B218378F5}" type="presParOf" srcId="{DE281944-C5AD-4E04-BA3B-FAE719ABB3B0}" destId="{AC99FF3B-1572-4338-9C6A-DBF52929AB56}" srcOrd="5" destOrd="0" presId="urn:microsoft.com/office/officeart/2005/8/layout/vList2"/>
    <dgm:cxn modelId="{AD1E4473-9248-44B3-B921-FE1C3932B837}" type="presParOf" srcId="{DE281944-C5AD-4E04-BA3B-FAE719ABB3B0}" destId="{B2E819C4-4F56-4506-88B5-B83C7F76B097}" srcOrd="6" destOrd="0" presId="urn:microsoft.com/office/officeart/2005/8/layout/vList2"/>
    <dgm:cxn modelId="{2F792625-B590-4456-9086-2A6AFA860C95}" type="presParOf" srcId="{DE281944-C5AD-4E04-BA3B-FAE719ABB3B0}" destId="{1F760E79-CF41-43DD-9B52-F84AE85EDFFF}" srcOrd="7" destOrd="0" presId="urn:microsoft.com/office/officeart/2005/8/layout/vList2"/>
    <dgm:cxn modelId="{DCAD96FB-D737-4649-BBF5-1067FE33C56A}" type="presParOf" srcId="{DE281944-C5AD-4E04-BA3B-FAE719ABB3B0}" destId="{11C9CE42-9449-42FD-A673-AE308E381CB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74F09-5B3E-4985-B057-B749D3A92B82}">
      <dsp:nvSpPr>
        <dsp:cNvPr id="0" name=""/>
        <dsp:cNvSpPr/>
      </dsp:nvSpPr>
      <dsp:spPr>
        <a:xfrm>
          <a:off x="0" y="532063"/>
          <a:ext cx="6711950" cy="527670"/>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Creating/Requesting New Lead Source</a:t>
          </a:r>
        </a:p>
      </dsp:txBody>
      <dsp:txXfrm>
        <a:off x="25759" y="557822"/>
        <a:ext cx="6660432" cy="476152"/>
      </dsp:txXfrm>
    </dsp:sp>
    <dsp:sp modelId="{AD447135-42C8-4FAA-994C-C39D6DD3008E}">
      <dsp:nvSpPr>
        <dsp:cNvPr id="0" name=""/>
        <dsp:cNvSpPr/>
      </dsp:nvSpPr>
      <dsp:spPr>
        <a:xfrm>
          <a:off x="0" y="1138536"/>
          <a:ext cx="6711950" cy="527670"/>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“Activity Captured” Selection for Appointment Setting</a:t>
          </a:r>
        </a:p>
      </dsp:txBody>
      <dsp:txXfrm>
        <a:off x="25759" y="1164295"/>
        <a:ext cx="6660432" cy="476152"/>
      </dsp:txXfrm>
    </dsp:sp>
    <dsp:sp modelId="{35D376C8-F020-42D2-96EE-43EB10004A8F}">
      <dsp:nvSpPr>
        <dsp:cNvPr id="0" name=""/>
        <dsp:cNvSpPr/>
      </dsp:nvSpPr>
      <dsp:spPr>
        <a:xfrm>
          <a:off x="0" y="1746734"/>
          <a:ext cx="6711950" cy="527670"/>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Uploading Photos in ProMax App</a:t>
          </a:r>
        </a:p>
      </dsp:txBody>
      <dsp:txXfrm>
        <a:off x="25759" y="1772493"/>
        <a:ext cx="6660432" cy="476152"/>
      </dsp:txXfrm>
    </dsp:sp>
    <dsp:sp modelId="{B2E819C4-4F56-4506-88B5-B83C7F76B097}">
      <dsp:nvSpPr>
        <dsp:cNvPr id="0" name=""/>
        <dsp:cNvSpPr/>
      </dsp:nvSpPr>
      <dsp:spPr>
        <a:xfrm>
          <a:off x="0" y="2337764"/>
          <a:ext cx="6711950" cy="527670"/>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Texting with Emojis</a:t>
          </a:r>
        </a:p>
      </dsp:txBody>
      <dsp:txXfrm>
        <a:off x="25759" y="2363523"/>
        <a:ext cx="6660432" cy="476152"/>
      </dsp:txXfrm>
    </dsp:sp>
    <dsp:sp modelId="{11C9CE42-9449-42FD-A673-AE308E381CB2}">
      <dsp:nvSpPr>
        <dsp:cNvPr id="0" name=""/>
        <dsp:cNvSpPr/>
      </dsp:nvSpPr>
      <dsp:spPr>
        <a:xfrm>
          <a:off x="0" y="2928794"/>
          <a:ext cx="6711950" cy="527670"/>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Synthetic Fraud</a:t>
          </a:r>
        </a:p>
      </dsp:txBody>
      <dsp:txXfrm>
        <a:off x="25759" y="2954553"/>
        <a:ext cx="6660432" cy="4761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11/3/2021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11/3/2021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11/3/2021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11/3/2021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11/3/2021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11/3/2021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 name="Rectangle 11">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49ACA0AA-CB3A-42C6-A1FB-16EF74BF9E3B}"/>
              </a:ext>
            </a:extLst>
          </p:cNvPr>
          <p:cNvSpPr txBox="1"/>
          <p:nvPr/>
        </p:nvSpPr>
        <p:spPr>
          <a:xfrm rot="19644297">
            <a:off x="-46125" y="1576688"/>
            <a:ext cx="4533019" cy="178630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7700" spc="-100" dirty="0">
                <a:solidFill>
                  <a:srgbClr val="FFFFFF"/>
                </a:solidFill>
                <a:latin typeface="+mj-lt"/>
                <a:ea typeface="+mj-ea"/>
                <a:cs typeface="+mj-cs"/>
              </a:rPr>
              <a:t>November</a:t>
            </a:r>
            <a:r>
              <a:rPr lang="en-US" sz="5900" kern="1200" spc="-100" baseline="0" dirty="0">
                <a:solidFill>
                  <a:srgbClr val="FFFFFF"/>
                </a:solidFill>
                <a:latin typeface="+mj-lt"/>
                <a:ea typeface="+mj-ea"/>
                <a:cs typeface="+mj-cs"/>
              </a:rPr>
              <a:t> </a:t>
            </a:r>
          </a:p>
        </p:txBody>
      </p:sp>
      <p:pic>
        <p:nvPicPr>
          <p:cNvPr id="2" name="Picture 1">
            <a:extLst>
              <a:ext uri="{FF2B5EF4-FFF2-40B4-BE49-F238E27FC236}">
                <a16:creationId xmlns:a16="http://schemas.microsoft.com/office/drawing/2014/main" id="{8583386B-6661-4171-8FE7-CFC990755850}"/>
              </a:ext>
            </a:extLst>
          </p:cNvPr>
          <p:cNvPicPr>
            <a:picLocks noChangeAspect="1"/>
          </p:cNvPicPr>
          <p:nvPr/>
        </p:nvPicPr>
        <p:blipFill rotWithShape="1">
          <a:blip r:embed="rId2"/>
          <a:srcRect r="-1" b="1215"/>
          <a:stretch/>
        </p:blipFill>
        <p:spPr>
          <a:xfrm>
            <a:off x="5120640" y="759599"/>
            <a:ext cx="6367271" cy="5330650"/>
          </a:xfrm>
          <a:prstGeom prst="rect">
            <a:avLst/>
          </a:prstGeom>
        </p:spPr>
      </p:pic>
      <p:sp>
        <p:nvSpPr>
          <p:cNvPr id="11" name="Rectangle 15">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4664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F0226-4910-4286-810F-1B5C7C36E8C5}"/>
              </a:ext>
            </a:extLst>
          </p:cNvPr>
          <p:cNvSpPr>
            <a:spLocks noGrp="1"/>
          </p:cNvSpPr>
          <p:nvPr>
            <p:ph type="title"/>
          </p:nvPr>
        </p:nvSpPr>
        <p:spPr/>
        <p:txBody>
          <a:bodyPr/>
          <a:lstStyle/>
          <a:p>
            <a:r>
              <a:rPr lang="en-US" dirty="0"/>
              <a:t>Uploading </a:t>
            </a:r>
            <a:r>
              <a:rPr lang="en-US"/>
              <a:t>Photos in </a:t>
            </a:r>
            <a:r>
              <a:rPr lang="en-US" dirty="0"/>
              <a:t>the ProMax App</a:t>
            </a:r>
          </a:p>
        </p:txBody>
      </p:sp>
      <p:sp>
        <p:nvSpPr>
          <p:cNvPr id="3" name="Content Placeholder 2">
            <a:extLst>
              <a:ext uri="{FF2B5EF4-FFF2-40B4-BE49-F238E27FC236}">
                <a16:creationId xmlns:a16="http://schemas.microsoft.com/office/drawing/2014/main" id="{37FE56BC-7C95-4267-B71E-0F0062468213}"/>
              </a:ext>
            </a:extLst>
          </p:cNvPr>
          <p:cNvSpPr>
            <a:spLocks noGrp="1"/>
          </p:cNvSpPr>
          <p:nvPr>
            <p:ph idx="1"/>
          </p:nvPr>
        </p:nvSpPr>
        <p:spPr>
          <a:xfrm>
            <a:off x="3867912" y="520117"/>
            <a:ext cx="7315200" cy="1023457"/>
          </a:xfrm>
        </p:spPr>
        <p:txBody>
          <a:bodyPr>
            <a:normAutofit fontScale="85000" lnSpcReduction="10000"/>
          </a:bodyPr>
          <a:lstStyle/>
          <a:p>
            <a:pPr marL="0" indent="0">
              <a:buNone/>
            </a:pPr>
            <a:r>
              <a:rPr lang="en-US" dirty="0"/>
              <a:t>You can now download the photos from your phone to Inventory records from the ProMax App. </a:t>
            </a:r>
          </a:p>
          <a:p>
            <a:pPr marL="0" indent="0">
              <a:buNone/>
            </a:pPr>
            <a:r>
              <a:rPr lang="en-US" dirty="0"/>
              <a:t>Inventory &gt; View/Recall/Create New &gt; Select vehicle &gt; Click on the Photo Icon.</a:t>
            </a:r>
          </a:p>
        </p:txBody>
      </p:sp>
      <p:sp>
        <p:nvSpPr>
          <p:cNvPr id="4" name="Text Placeholder 3">
            <a:extLst>
              <a:ext uri="{FF2B5EF4-FFF2-40B4-BE49-F238E27FC236}">
                <a16:creationId xmlns:a16="http://schemas.microsoft.com/office/drawing/2014/main" id="{47CEFD14-5EF6-4A5D-83AA-C5AA96620FCB}"/>
              </a:ext>
            </a:extLst>
          </p:cNvPr>
          <p:cNvSpPr>
            <a:spLocks noGrp="1"/>
          </p:cNvSpPr>
          <p:nvPr>
            <p:ph type="body" sz="half" idx="2"/>
          </p:nvPr>
        </p:nvSpPr>
        <p:spPr/>
        <p:txBody>
          <a:bodyPr/>
          <a:lstStyle/>
          <a:p>
            <a:endParaRPr lang="en-US"/>
          </a:p>
        </p:txBody>
      </p:sp>
      <p:pic>
        <p:nvPicPr>
          <p:cNvPr id="1026" name="3885E986-B909-416A-96F4-1A6F444539E4">
            <a:extLst>
              <a:ext uri="{FF2B5EF4-FFF2-40B4-BE49-F238E27FC236}">
                <a16:creationId xmlns:a16="http://schemas.microsoft.com/office/drawing/2014/main" id="{E0F6A16F-3155-498A-9923-BC940D5FD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912" y="1607171"/>
            <a:ext cx="14001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D3021A38-BF1F-445B-913D-F30E3488A6F8}"/>
              </a:ext>
            </a:extLst>
          </p:cNvPr>
          <p:cNvSpPr/>
          <p:nvPr/>
        </p:nvSpPr>
        <p:spPr>
          <a:xfrm>
            <a:off x="4899171" y="1761688"/>
            <a:ext cx="218113" cy="18455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AC141DF-7FB7-4F12-A0EA-46F0D669B4D5}"/>
              </a:ext>
            </a:extLst>
          </p:cNvPr>
          <p:cNvSpPr txBox="1"/>
          <p:nvPr/>
        </p:nvSpPr>
        <p:spPr>
          <a:xfrm>
            <a:off x="5343787" y="1761688"/>
            <a:ext cx="6174297" cy="369332"/>
          </a:xfrm>
          <a:prstGeom prst="rect">
            <a:avLst/>
          </a:prstGeom>
          <a:noFill/>
        </p:spPr>
        <p:txBody>
          <a:bodyPr wrap="square" rtlCol="0">
            <a:spAutoFit/>
          </a:bodyPr>
          <a:lstStyle/>
          <a:p>
            <a:r>
              <a:rPr lang="en-US" dirty="0"/>
              <a:t>Choose add files, select the photos from your library, hit done</a:t>
            </a:r>
          </a:p>
        </p:txBody>
      </p:sp>
      <p:pic>
        <p:nvPicPr>
          <p:cNvPr id="1028" name="FFE04E77-B068-4E21-8A92-EF5121B1EDC0">
            <a:extLst>
              <a:ext uri="{FF2B5EF4-FFF2-40B4-BE49-F238E27FC236}">
                <a16:creationId xmlns:a16="http://schemas.microsoft.com/office/drawing/2014/main" id="{15506094-0030-4355-85F2-D5501A40D7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8000" y="2420792"/>
            <a:ext cx="14001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A8B67425-EE6D-451E-A90F-5BB93491E32F">
            <a:extLst>
              <a:ext uri="{FF2B5EF4-FFF2-40B4-BE49-F238E27FC236}">
                <a16:creationId xmlns:a16="http://schemas.microsoft.com/office/drawing/2014/main" id="{689B6759-0718-4937-A633-FB8E3460EA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1277" y="2349134"/>
            <a:ext cx="14001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7FE886B9-0696-4D89-A7C0-A1B4B9C38ECC">
            <a:extLst>
              <a:ext uri="{FF2B5EF4-FFF2-40B4-BE49-F238E27FC236}">
                <a16:creationId xmlns:a16="http://schemas.microsoft.com/office/drawing/2014/main" id="{F20046BF-C4B7-4B28-871F-6D0A170EED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4467" y="2331720"/>
            <a:ext cx="14001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ADEAA290-3FF1-4705-87C2-AA6AC922FB83}"/>
              </a:ext>
            </a:extLst>
          </p:cNvPr>
          <p:cNvSpPr/>
          <p:nvPr/>
        </p:nvSpPr>
        <p:spPr>
          <a:xfrm>
            <a:off x="5897461" y="2994870"/>
            <a:ext cx="553673" cy="28522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515D3F4-E7EC-4AF6-AA4C-C2097F272969}"/>
              </a:ext>
            </a:extLst>
          </p:cNvPr>
          <p:cNvSpPr/>
          <p:nvPr/>
        </p:nvSpPr>
        <p:spPr>
          <a:xfrm>
            <a:off x="6157519" y="3892492"/>
            <a:ext cx="620786" cy="285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B7A80737-2AE1-4FDB-916D-3C1C5CAF8C44}"/>
              </a:ext>
            </a:extLst>
          </p:cNvPr>
          <p:cNvCxnSpPr/>
          <p:nvPr/>
        </p:nvCxnSpPr>
        <p:spPr>
          <a:xfrm>
            <a:off x="6988029" y="3363985"/>
            <a:ext cx="679509"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FFD09EF-8463-43BE-B7F8-E4C3E5E7A25D}"/>
              </a:ext>
            </a:extLst>
          </p:cNvPr>
          <p:cNvCxnSpPr/>
          <p:nvPr/>
        </p:nvCxnSpPr>
        <p:spPr>
          <a:xfrm>
            <a:off x="9026554" y="3363985"/>
            <a:ext cx="827913"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049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78A72-6590-46F6-B049-999B6DA06D87}"/>
              </a:ext>
            </a:extLst>
          </p:cNvPr>
          <p:cNvSpPr>
            <a:spLocks noGrp="1"/>
          </p:cNvSpPr>
          <p:nvPr>
            <p:ph type="title"/>
          </p:nvPr>
        </p:nvSpPr>
        <p:spPr/>
        <p:txBody>
          <a:bodyPr/>
          <a:lstStyle/>
          <a:p>
            <a:r>
              <a:rPr lang="en-US" dirty="0"/>
              <a:t>Uploading Photos  in the ProMax App</a:t>
            </a:r>
          </a:p>
        </p:txBody>
      </p:sp>
      <p:sp>
        <p:nvSpPr>
          <p:cNvPr id="3" name="Content Placeholder 2">
            <a:extLst>
              <a:ext uri="{FF2B5EF4-FFF2-40B4-BE49-F238E27FC236}">
                <a16:creationId xmlns:a16="http://schemas.microsoft.com/office/drawing/2014/main" id="{BC7F34C5-35EB-4A70-8551-9BC13F5FFAFD}"/>
              </a:ext>
            </a:extLst>
          </p:cNvPr>
          <p:cNvSpPr>
            <a:spLocks noGrp="1"/>
          </p:cNvSpPr>
          <p:nvPr>
            <p:ph idx="1"/>
          </p:nvPr>
        </p:nvSpPr>
        <p:spPr>
          <a:xfrm>
            <a:off x="3867912" y="868680"/>
            <a:ext cx="7315200" cy="2159746"/>
          </a:xfrm>
        </p:spPr>
        <p:txBody>
          <a:bodyPr>
            <a:normAutofit lnSpcReduction="10000"/>
          </a:bodyPr>
          <a:lstStyle/>
          <a:p>
            <a:r>
              <a:rPr lang="en-US" dirty="0"/>
              <a:t>Once your photos are added, hit upload. After the upload is complete it will show on your inventory record for you. This will show in the app, on the full version of ProMax and on ProMax mobile. </a:t>
            </a:r>
          </a:p>
          <a:p>
            <a:r>
              <a:rPr lang="en-US" dirty="0"/>
              <a:t>This is a good solution for just adding photos for a couple vehicles. However, if you have to upload photos for your entire lot, it is still best to do the import on the desktop version. </a:t>
            </a:r>
          </a:p>
        </p:txBody>
      </p:sp>
      <p:sp>
        <p:nvSpPr>
          <p:cNvPr id="4" name="Text Placeholder 3">
            <a:extLst>
              <a:ext uri="{FF2B5EF4-FFF2-40B4-BE49-F238E27FC236}">
                <a16:creationId xmlns:a16="http://schemas.microsoft.com/office/drawing/2014/main" id="{173BCD03-5F8D-4E0D-A5D2-27F032D5BAD6}"/>
              </a:ext>
            </a:extLst>
          </p:cNvPr>
          <p:cNvSpPr>
            <a:spLocks noGrp="1"/>
          </p:cNvSpPr>
          <p:nvPr>
            <p:ph type="body" sz="half" idx="2"/>
          </p:nvPr>
        </p:nvSpPr>
        <p:spPr/>
        <p:txBody>
          <a:bodyPr/>
          <a:lstStyle/>
          <a:p>
            <a:endParaRPr lang="en-US"/>
          </a:p>
        </p:txBody>
      </p:sp>
      <p:pic>
        <p:nvPicPr>
          <p:cNvPr id="2051" name="06FE6975-1685-4FC2-AE57-ECAFA57D51AC">
            <a:extLst>
              <a:ext uri="{FF2B5EF4-FFF2-40B4-BE49-F238E27FC236}">
                <a16:creationId xmlns:a16="http://schemas.microsoft.com/office/drawing/2014/main" id="{B7BC1370-6046-497E-BFCE-C941ABACB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1026" y="3030170"/>
            <a:ext cx="1501778" cy="3250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699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Texting with Emojis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r>
              <a:rPr lang="en-US" sz="2200" kern="1200" cap="none" spc="0" baseline="0" dirty="0">
                <a:solidFill>
                  <a:schemeClr val="accent1"/>
                </a:solidFill>
                <a:latin typeface="+mn-lt"/>
                <a:ea typeface="+mn-ea"/>
                <a:cs typeface="+mn-cs"/>
              </a:rPr>
              <a:t>ProMax allows you to text using emojis from the app</a:t>
            </a:r>
          </a:p>
        </p:txBody>
      </p:sp>
    </p:spTree>
    <p:extLst>
      <p:ext uri="{BB962C8B-B14F-4D97-AF65-F5344CB8AC3E}">
        <p14:creationId xmlns:p14="http://schemas.microsoft.com/office/powerpoint/2010/main" val="2808982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F3F28-2C61-43C6-B670-6EB994F89E41}"/>
              </a:ext>
            </a:extLst>
          </p:cNvPr>
          <p:cNvSpPr>
            <a:spLocks noGrp="1"/>
          </p:cNvSpPr>
          <p:nvPr>
            <p:ph type="title"/>
          </p:nvPr>
        </p:nvSpPr>
        <p:spPr/>
        <p:txBody>
          <a:bodyPr/>
          <a:lstStyle/>
          <a:p>
            <a:r>
              <a:rPr lang="en-US" dirty="0"/>
              <a:t>Texting with Emojis</a:t>
            </a:r>
          </a:p>
        </p:txBody>
      </p:sp>
      <p:sp>
        <p:nvSpPr>
          <p:cNvPr id="4" name="Text Placeholder 3">
            <a:extLst>
              <a:ext uri="{FF2B5EF4-FFF2-40B4-BE49-F238E27FC236}">
                <a16:creationId xmlns:a16="http://schemas.microsoft.com/office/drawing/2014/main" id="{0BF9FA35-E0B8-4F2A-B595-22B1226A8FB7}"/>
              </a:ext>
            </a:extLst>
          </p:cNvPr>
          <p:cNvSpPr>
            <a:spLocks noGrp="1"/>
          </p:cNvSpPr>
          <p:nvPr>
            <p:ph type="body" sz="half" idx="2"/>
          </p:nvPr>
        </p:nvSpPr>
        <p:spPr/>
        <p:txBody>
          <a:bodyPr/>
          <a:lstStyle/>
          <a:p>
            <a:r>
              <a:rPr lang="en-US" dirty="0"/>
              <a:t>Texting with Emojis is currently available through the app.</a:t>
            </a:r>
          </a:p>
          <a:p>
            <a:r>
              <a:rPr lang="en-US" dirty="0"/>
              <a:t>When you are on the app you can text from the “Messages” icon or straight from the customer </a:t>
            </a:r>
            <a:r>
              <a:rPr lang="en-US" dirty="0" err="1"/>
              <a:t>workscreen</a:t>
            </a:r>
            <a:r>
              <a:rPr lang="en-US" dirty="0"/>
              <a:t>. </a:t>
            </a:r>
          </a:p>
        </p:txBody>
      </p:sp>
      <p:pic>
        <p:nvPicPr>
          <p:cNvPr id="1026" name="4C8DD69D-367B-4C76-A434-CEFD1F6CA09D">
            <a:extLst>
              <a:ext uri="{FF2B5EF4-FFF2-40B4-BE49-F238E27FC236}">
                <a16:creationId xmlns:a16="http://schemas.microsoft.com/office/drawing/2014/main" id="{83AE5A3B-DC99-4ACF-9DAA-33D9F94756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6863" y="706011"/>
            <a:ext cx="2509138" cy="544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06FB3B9A-4EFE-432F-B426-986149972207">
            <a:extLst>
              <a:ext uri="{FF2B5EF4-FFF2-40B4-BE49-F238E27FC236}">
                <a16:creationId xmlns:a16="http://schemas.microsoft.com/office/drawing/2014/main" id="{25481388-2B81-4EC1-975B-453859F3B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483" y="546620"/>
            <a:ext cx="1928741" cy="3754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4FED9A45-FE95-49D2-BC5B-6CC63533A59D">
            <a:extLst>
              <a:ext uri="{FF2B5EF4-FFF2-40B4-BE49-F238E27FC236}">
                <a16:creationId xmlns:a16="http://schemas.microsoft.com/office/drawing/2014/main" id="{DC6E8DAC-BC37-46E5-95CD-FB8BD0F042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1706" y="2487888"/>
            <a:ext cx="1855525" cy="4015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3014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Synthetic Fraud</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endParaRPr lang="en-US" sz="2200" kern="1200" cap="none" spc="0" baseline="0" dirty="0">
              <a:solidFill>
                <a:schemeClr val="accent1"/>
              </a:solidFill>
              <a:latin typeface="+mn-lt"/>
              <a:ea typeface="+mn-ea"/>
              <a:cs typeface="+mn-cs"/>
            </a:endParaRPr>
          </a:p>
        </p:txBody>
      </p:sp>
    </p:spTree>
    <p:extLst>
      <p:ext uri="{BB962C8B-B14F-4D97-AF65-F5344CB8AC3E}">
        <p14:creationId xmlns:p14="http://schemas.microsoft.com/office/powerpoint/2010/main" val="620581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06F5-E8E9-4248-9007-53C79822C96A}"/>
              </a:ext>
            </a:extLst>
          </p:cNvPr>
          <p:cNvSpPr>
            <a:spLocks noGrp="1"/>
          </p:cNvSpPr>
          <p:nvPr>
            <p:ph type="title"/>
          </p:nvPr>
        </p:nvSpPr>
        <p:spPr/>
        <p:txBody>
          <a:bodyPr/>
          <a:lstStyle/>
          <a:p>
            <a:r>
              <a:rPr lang="en-US" dirty="0"/>
              <a:t>Synthetic Fraud</a:t>
            </a:r>
          </a:p>
        </p:txBody>
      </p:sp>
      <p:sp>
        <p:nvSpPr>
          <p:cNvPr id="3" name="Content Placeholder 2">
            <a:extLst>
              <a:ext uri="{FF2B5EF4-FFF2-40B4-BE49-F238E27FC236}">
                <a16:creationId xmlns:a16="http://schemas.microsoft.com/office/drawing/2014/main" id="{63977137-D702-449B-83B7-EBB5B3472964}"/>
              </a:ext>
            </a:extLst>
          </p:cNvPr>
          <p:cNvSpPr>
            <a:spLocks noGrp="1"/>
          </p:cNvSpPr>
          <p:nvPr>
            <p:ph idx="1"/>
          </p:nvPr>
        </p:nvSpPr>
        <p:spPr/>
        <p:txBody>
          <a:bodyPr/>
          <a:lstStyle/>
          <a:p>
            <a:r>
              <a:rPr lang="en-US" dirty="0"/>
              <a:t>Similarly to Red Flags, Synthetic Fraud is a tool to help you identify people who may be using fraudulent information from stolen information.</a:t>
            </a:r>
          </a:p>
          <a:p>
            <a:r>
              <a:rPr lang="en-US" dirty="0"/>
              <a:t>Synthetic fraud is relatively new to the automotive world. These bad actors take pieces of information from may different people to create a complete and fake credit file. They start building credit using department store credit cards for small amounts. Once they get a good credit score, they go in for a big purchase and ghost on the payments. </a:t>
            </a:r>
          </a:p>
          <a:p>
            <a:r>
              <a:rPr lang="en-US" dirty="0"/>
              <a:t>In ProMax, Synthetic Fraud will show at the top of all bureau reports once you sign up for this add on feature. </a:t>
            </a:r>
          </a:p>
        </p:txBody>
      </p:sp>
      <p:sp>
        <p:nvSpPr>
          <p:cNvPr id="4" name="Text Placeholder 3">
            <a:extLst>
              <a:ext uri="{FF2B5EF4-FFF2-40B4-BE49-F238E27FC236}">
                <a16:creationId xmlns:a16="http://schemas.microsoft.com/office/drawing/2014/main" id="{9CB056CD-A55A-4B89-9467-5D05B530A484}"/>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205694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23B5D-4D15-4C1E-91C2-139F4FB7AD27}"/>
              </a:ext>
            </a:extLst>
          </p:cNvPr>
          <p:cNvSpPr>
            <a:spLocks noGrp="1"/>
          </p:cNvSpPr>
          <p:nvPr>
            <p:ph type="title"/>
          </p:nvPr>
        </p:nvSpPr>
        <p:spPr/>
        <p:txBody>
          <a:bodyPr/>
          <a:lstStyle/>
          <a:p>
            <a:r>
              <a:rPr lang="en-US" dirty="0"/>
              <a:t>Synthetic Fraud</a:t>
            </a:r>
          </a:p>
        </p:txBody>
      </p:sp>
      <p:sp>
        <p:nvSpPr>
          <p:cNvPr id="4" name="Text Placeholder 3">
            <a:extLst>
              <a:ext uri="{FF2B5EF4-FFF2-40B4-BE49-F238E27FC236}">
                <a16:creationId xmlns:a16="http://schemas.microsoft.com/office/drawing/2014/main" id="{D6AA4536-56F4-48D2-9286-50377AFBF877}"/>
              </a:ext>
            </a:extLst>
          </p:cNvPr>
          <p:cNvSpPr>
            <a:spLocks noGrp="1"/>
          </p:cNvSpPr>
          <p:nvPr>
            <p:ph type="body" sz="half" idx="2"/>
          </p:nvPr>
        </p:nvSpPr>
        <p:spPr/>
        <p:txBody>
          <a:bodyPr/>
          <a:lstStyle/>
          <a:p>
            <a:r>
              <a:rPr lang="en-US" dirty="0"/>
              <a:t>No Risk and Undetermined Risk</a:t>
            </a:r>
          </a:p>
        </p:txBody>
      </p:sp>
      <p:pic>
        <p:nvPicPr>
          <p:cNvPr id="12" name="Content Placeholder 11">
            <a:extLst>
              <a:ext uri="{FF2B5EF4-FFF2-40B4-BE49-F238E27FC236}">
                <a16:creationId xmlns:a16="http://schemas.microsoft.com/office/drawing/2014/main" id="{AE258399-1EC3-492D-8DD0-235BA43406AA}"/>
              </a:ext>
            </a:extLst>
          </p:cNvPr>
          <p:cNvPicPr>
            <a:picLocks noGrp="1" noChangeAspect="1"/>
          </p:cNvPicPr>
          <p:nvPr>
            <p:ph idx="1"/>
          </p:nvPr>
        </p:nvPicPr>
        <p:blipFill>
          <a:blip r:embed="rId2"/>
          <a:stretch>
            <a:fillRect/>
          </a:stretch>
        </p:blipFill>
        <p:spPr>
          <a:xfrm>
            <a:off x="4317508" y="3250037"/>
            <a:ext cx="6115904" cy="2810267"/>
          </a:xfrm>
        </p:spPr>
      </p:pic>
      <p:pic>
        <p:nvPicPr>
          <p:cNvPr id="14" name="Picture 13">
            <a:extLst>
              <a:ext uri="{FF2B5EF4-FFF2-40B4-BE49-F238E27FC236}">
                <a16:creationId xmlns:a16="http://schemas.microsoft.com/office/drawing/2014/main" id="{E66DC0E3-B29E-4EAB-B311-FFA2BFF3E5CC}"/>
              </a:ext>
            </a:extLst>
          </p:cNvPr>
          <p:cNvPicPr>
            <a:picLocks noChangeAspect="1"/>
          </p:cNvPicPr>
          <p:nvPr/>
        </p:nvPicPr>
        <p:blipFill>
          <a:blip r:embed="rId3"/>
          <a:stretch>
            <a:fillRect/>
          </a:stretch>
        </p:blipFill>
        <p:spPr>
          <a:xfrm>
            <a:off x="4485792" y="1512443"/>
            <a:ext cx="5515745" cy="1276528"/>
          </a:xfrm>
          <a:prstGeom prst="rect">
            <a:avLst/>
          </a:prstGeom>
        </p:spPr>
      </p:pic>
    </p:spTree>
    <p:extLst>
      <p:ext uri="{BB962C8B-B14F-4D97-AF65-F5344CB8AC3E}">
        <p14:creationId xmlns:p14="http://schemas.microsoft.com/office/powerpoint/2010/main" val="2963942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66A8E-9D13-4C38-A23B-CFDFE5F3D3EC}"/>
              </a:ext>
            </a:extLst>
          </p:cNvPr>
          <p:cNvSpPr>
            <a:spLocks noGrp="1"/>
          </p:cNvSpPr>
          <p:nvPr>
            <p:ph type="title"/>
          </p:nvPr>
        </p:nvSpPr>
        <p:spPr/>
        <p:txBody>
          <a:bodyPr/>
          <a:lstStyle/>
          <a:p>
            <a:r>
              <a:rPr lang="en-US" dirty="0"/>
              <a:t>Synthetic Fraud</a:t>
            </a:r>
          </a:p>
        </p:txBody>
      </p:sp>
      <p:pic>
        <p:nvPicPr>
          <p:cNvPr id="6" name="Content Placeholder 5">
            <a:extLst>
              <a:ext uri="{FF2B5EF4-FFF2-40B4-BE49-F238E27FC236}">
                <a16:creationId xmlns:a16="http://schemas.microsoft.com/office/drawing/2014/main" id="{68FCB8D3-2C6B-488D-A923-36295981A9C4}"/>
              </a:ext>
            </a:extLst>
          </p:cNvPr>
          <p:cNvPicPr>
            <a:picLocks noGrp="1" noChangeAspect="1"/>
          </p:cNvPicPr>
          <p:nvPr>
            <p:ph idx="1"/>
          </p:nvPr>
        </p:nvPicPr>
        <p:blipFill>
          <a:blip r:embed="rId2"/>
          <a:stretch>
            <a:fillRect/>
          </a:stretch>
        </p:blipFill>
        <p:spPr>
          <a:xfrm>
            <a:off x="4239661" y="1041834"/>
            <a:ext cx="5973009" cy="2067213"/>
          </a:xfrm>
        </p:spPr>
      </p:pic>
      <p:sp>
        <p:nvSpPr>
          <p:cNvPr id="4" name="Text Placeholder 3">
            <a:extLst>
              <a:ext uri="{FF2B5EF4-FFF2-40B4-BE49-F238E27FC236}">
                <a16:creationId xmlns:a16="http://schemas.microsoft.com/office/drawing/2014/main" id="{995233D3-47D1-4136-9311-930427146497}"/>
              </a:ext>
            </a:extLst>
          </p:cNvPr>
          <p:cNvSpPr>
            <a:spLocks noGrp="1"/>
          </p:cNvSpPr>
          <p:nvPr>
            <p:ph type="body" sz="half" idx="2"/>
          </p:nvPr>
        </p:nvSpPr>
        <p:spPr/>
        <p:txBody>
          <a:bodyPr/>
          <a:lstStyle/>
          <a:p>
            <a:r>
              <a:rPr lang="en-US" dirty="0"/>
              <a:t>Risk Levels 1-5</a:t>
            </a:r>
          </a:p>
        </p:txBody>
      </p:sp>
      <p:pic>
        <p:nvPicPr>
          <p:cNvPr id="8" name="Picture 7">
            <a:extLst>
              <a:ext uri="{FF2B5EF4-FFF2-40B4-BE49-F238E27FC236}">
                <a16:creationId xmlns:a16="http://schemas.microsoft.com/office/drawing/2014/main" id="{AEEEF3A9-CDAB-4D83-8401-337EFB16DB11}"/>
              </a:ext>
            </a:extLst>
          </p:cNvPr>
          <p:cNvPicPr>
            <a:picLocks noChangeAspect="1"/>
          </p:cNvPicPr>
          <p:nvPr/>
        </p:nvPicPr>
        <p:blipFill>
          <a:blip r:embed="rId3"/>
          <a:stretch>
            <a:fillRect/>
          </a:stretch>
        </p:blipFill>
        <p:spPr>
          <a:xfrm>
            <a:off x="4149162" y="3196425"/>
            <a:ext cx="6154009" cy="2619741"/>
          </a:xfrm>
          <a:prstGeom prst="rect">
            <a:avLst/>
          </a:prstGeom>
        </p:spPr>
      </p:pic>
    </p:spTree>
    <p:extLst>
      <p:ext uri="{BB962C8B-B14F-4D97-AF65-F5344CB8AC3E}">
        <p14:creationId xmlns:p14="http://schemas.microsoft.com/office/powerpoint/2010/main" val="3778606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C1E45-B991-4155-BA4D-22D016C2D8F9}"/>
              </a:ext>
            </a:extLst>
          </p:cNvPr>
          <p:cNvSpPr>
            <a:spLocks noGrp="1"/>
          </p:cNvSpPr>
          <p:nvPr>
            <p:ph type="title"/>
          </p:nvPr>
        </p:nvSpPr>
        <p:spPr/>
        <p:txBody>
          <a:bodyPr/>
          <a:lstStyle/>
          <a:p>
            <a:r>
              <a:rPr lang="en-US" dirty="0"/>
              <a:t>Synthetic Fraud</a:t>
            </a:r>
          </a:p>
        </p:txBody>
      </p:sp>
      <p:pic>
        <p:nvPicPr>
          <p:cNvPr id="6" name="Content Placeholder 5">
            <a:extLst>
              <a:ext uri="{FF2B5EF4-FFF2-40B4-BE49-F238E27FC236}">
                <a16:creationId xmlns:a16="http://schemas.microsoft.com/office/drawing/2014/main" id="{7A692E49-A568-4D1C-AA05-23D0FEA8F341}"/>
              </a:ext>
            </a:extLst>
          </p:cNvPr>
          <p:cNvPicPr>
            <a:picLocks noGrp="1" noChangeAspect="1"/>
          </p:cNvPicPr>
          <p:nvPr>
            <p:ph idx="1"/>
          </p:nvPr>
        </p:nvPicPr>
        <p:blipFill>
          <a:blip r:embed="rId2"/>
          <a:stretch>
            <a:fillRect/>
          </a:stretch>
        </p:blipFill>
        <p:spPr>
          <a:xfrm>
            <a:off x="4452509" y="1923840"/>
            <a:ext cx="6144482" cy="3010320"/>
          </a:xfrm>
        </p:spPr>
      </p:pic>
      <p:sp>
        <p:nvSpPr>
          <p:cNvPr id="4" name="Text Placeholder 3">
            <a:extLst>
              <a:ext uri="{FF2B5EF4-FFF2-40B4-BE49-F238E27FC236}">
                <a16:creationId xmlns:a16="http://schemas.microsoft.com/office/drawing/2014/main" id="{A884E7D1-CDEA-4DF5-A048-917F69879F8E}"/>
              </a:ext>
            </a:extLst>
          </p:cNvPr>
          <p:cNvSpPr>
            <a:spLocks noGrp="1"/>
          </p:cNvSpPr>
          <p:nvPr>
            <p:ph type="body" sz="half" idx="2"/>
          </p:nvPr>
        </p:nvSpPr>
        <p:spPr/>
        <p:txBody>
          <a:bodyPr/>
          <a:lstStyle/>
          <a:p>
            <a:r>
              <a:rPr lang="en-US" dirty="0"/>
              <a:t>Doing your due diligence to confirm identity</a:t>
            </a:r>
          </a:p>
        </p:txBody>
      </p:sp>
    </p:spTree>
    <p:extLst>
      <p:ext uri="{BB962C8B-B14F-4D97-AF65-F5344CB8AC3E}">
        <p14:creationId xmlns:p14="http://schemas.microsoft.com/office/powerpoint/2010/main" val="3547394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C809-1A6D-4BC4-BE93-F8B105276AB8}"/>
              </a:ext>
            </a:extLst>
          </p:cNvPr>
          <p:cNvSpPr>
            <a:spLocks noGrp="1"/>
          </p:cNvSpPr>
          <p:nvPr>
            <p:ph type="title"/>
          </p:nvPr>
        </p:nvSpPr>
        <p:spPr>
          <a:xfrm>
            <a:off x="494260" y="1683144"/>
            <a:ext cx="2774922" cy="3491712"/>
          </a:xfrm>
        </p:spPr>
        <p:txBody>
          <a:bodyPr>
            <a:normAutofit/>
          </a:bodyPr>
          <a:lstStyle/>
          <a:p>
            <a:r>
              <a:rPr lang="en-US" sz="3600"/>
              <a:t>Questions?</a:t>
            </a:r>
          </a:p>
        </p:txBody>
      </p:sp>
      <p:sp>
        <p:nvSpPr>
          <p:cNvPr id="3" name="Content Placeholder 2">
            <a:extLst>
              <a:ext uri="{FF2B5EF4-FFF2-40B4-BE49-F238E27FC236}">
                <a16:creationId xmlns:a16="http://schemas.microsoft.com/office/drawing/2014/main" id="{663BA8FA-B964-43B8-9210-424E4EB02543}"/>
              </a:ext>
            </a:extLst>
          </p:cNvPr>
          <p:cNvSpPr>
            <a:spLocks noGrp="1"/>
          </p:cNvSpPr>
          <p:nvPr>
            <p:ph idx="1"/>
          </p:nvPr>
        </p:nvSpPr>
        <p:spPr>
          <a:xfrm>
            <a:off x="4361606" y="1683143"/>
            <a:ext cx="6627377" cy="3491713"/>
          </a:xfrm>
        </p:spPr>
        <p:txBody>
          <a:bodyPr>
            <a:normAutofit/>
          </a:bodyPr>
          <a:lstStyle/>
          <a:p>
            <a:r>
              <a:rPr lang="en-US" dirty="0"/>
              <a:t>Contact our Dealer Support Line at 844-322-9034</a:t>
            </a:r>
          </a:p>
          <a:p>
            <a:r>
              <a:rPr lang="en-US" dirty="0"/>
              <a:t>Contact me directly at 563-344-7618 or Trista@ProMaxUnlimited.com</a:t>
            </a:r>
          </a:p>
          <a:p>
            <a:endParaRPr lang="en-US" dirty="0"/>
          </a:p>
          <a:p>
            <a:r>
              <a:rPr lang="en-US" sz="1400" dirty="0"/>
              <a:t>PromaxUnlimited.com</a:t>
            </a:r>
          </a:p>
          <a:p>
            <a:r>
              <a:rPr lang="en-US" sz="1400" dirty="0"/>
              <a:t>Facebook.com/</a:t>
            </a:r>
            <a:r>
              <a:rPr lang="en-US" sz="1400" dirty="0" err="1"/>
              <a:t>ProMaxUnlimited</a:t>
            </a:r>
            <a:endParaRPr lang="en-US" sz="1400" dirty="0"/>
          </a:p>
          <a:p>
            <a:r>
              <a:rPr lang="en-US" sz="1400" dirty="0"/>
              <a:t>Twitter.com/</a:t>
            </a:r>
            <a:r>
              <a:rPr lang="en-US" sz="1400" dirty="0" err="1"/>
              <a:t>ProMaxUnlimited</a:t>
            </a:r>
            <a:endParaRPr lang="en-US" sz="1400" dirty="0"/>
          </a:p>
          <a:p>
            <a:r>
              <a:rPr lang="en-US" sz="1400" dirty="0"/>
              <a:t>LinkedIn.com/Company/ProMax-Automotive-Software/</a:t>
            </a:r>
          </a:p>
          <a:p>
            <a:r>
              <a:rPr lang="en-US" sz="1400" dirty="0"/>
              <a:t>DealerUpdates.TypePad.com/Blog/</a:t>
            </a:r>
          </a:p>
        </p:txBody>
      </p:sp>
    </p:spTree>
    <p:extLst>
      <p:ext uri="{BB962C8B-B14F-4D97-AF65-F5344CB8AC3E}">
        <p14:creationId xmlns:p14="http://schemas.microsoft.com/office/powerpoint/2010/main" val="3840273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492F9E5-5B28-4104-9CDF-100EE9D85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F4A3EBA2-184A-4C53-80BF-FB3A6AC35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008542"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7438EFCD-B361-4EDD-A82E-EF6FE99C1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485FBF-C4FA-4EBD-9B9B-B7A84E01EDE2}"/>
              </a:ext>
            </a:extLst>
          </p:cNvPr>
          <p:cNvSpPr>
            <a:spLocks noGrp="1"/>
          </p:cNvSpPr>
          <p:nvPr>
            <p:ph type="ctrTitle"/>
          </p:nvPr>
        </p:nvSpPr>
        <p:spPr>
          <a:xfrm rot="2390159">
            <a:off x="8394721" y="2901821"/>
            <a:ext cx="2947482" cy="845110"/>
          </a:xfrm>
        </p:spPr>
        <p:txBody>
          <a:bodyPr vert="horz" lIns="91440" tIns="45720" rIns="91440" bIns="45720" rtlCol="0" anchor="ctr">
            <a:noAutofit/>
          </a:bodyPr>
          <a:lstStyle/>
          <a:p>
            <a:r>
              <a:rPr lang="en-US" sz="6000" kern="1200" spc="-60" baseline="0" dirty="0">
                <a:solidFill>
                  <a:srgbClr val="FFFFFF"/>
                </a:solidFill>
                <a:latin typeface="+mj-lt"/>
                <a:ea typeface="+mj-ea"/>
                <a:cs typeface="+mj-cs"/>
              </a:rPr>
              <a:t>Agenda</a:t>
            </a:r>
          </a:p>
        </p:txBody>
      </p:sp>
      <p:sp>
        <p:nvSpPr>
          <p:cNvPr id="23" name="Rectangle 22">
            <a:extLst>
              <a:ext uri="{FF2B5EF4-FFF2-40B4-BE49-F238E27FC236}">
                <a16:creationId xmlns:a16="http://schemas.microsoft.com/office/drawing/2014/main" id="{5D5DB082-BCCB-4994-AEE1-EF25FDAC8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TextBox 5">
            <a:extLst>
              <a:ext uri="{FF2B5EF4-FFF2-40B4-BE49-F238E27FC236}">
                <a16:creationId xmlns:a16="http://schemas.microsoft.com/office/drawing/2014/main" id="{7C5E9C0F-8203-4036-ABE0-DC2B027154FC}"/>
              </a:ext>
            </a:extLst>
          </p:cNvPr>
          <p:cNvGraphicFramePr/>
          <p:nvPr>
            <p:extLst>
              <p:ext uri="{D42A27DB-BD31-4B8C-83A1-F6EECF244321}">
                <p14:modId xmlns:p14="http://schemas.microsoft.com/office/powerpoint/2010/main" val="896535437"/>
              </p:ext>
            </p:extLst>
          </p:nvPr>
        </p:nvGraphicFramePr>
        <p:xfrm>
          <a:off x="650875" y="1425575"/>
          <a:ext cx="6711950" cy="4021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23925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Creating/Requesting New Lead Sources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endParaRPr lang="en-US" sz="2200" kern="1200" cap="none" spc="0" baseline="0" dirty="0">
              <a:solidFill>
                <a:schemeClr val="accent1"/>
              </a:solidFill>
              <a:latin typeface="+mn-lt"/>
              <a:ea typeface="+mn-ea"/>
              <a:cs typeface="+mn-cs"/>
            </a:endParaRPr>
          </a:p>
        </p:txBody>
      </p:sp>
    </p:spTree>
    <p:extLst>
      <p:ext uri="{BB962C8B-B14F-4D97-AF65-F5344CB8AC3E}">
        <p14:creationId xmlns:p14="http://schemas.microsoft.com/office/powerpoint/2010/main" val="3794732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6535-EE3D-4DBA-AF1D-FD8E70E462A9}"/>
              </a:ext>
            </a:extLst>
          </p:cNvPr>
          <p:cNvSpPr>
            <a:spLocks noGrp="1"/>
          </p:cNvSpPr>
          <p:nvPr>
            <p:ph type="title"/>
          </p:nvPr>
        </p:nvSpPr>
        <p:spPr/>
        <p:txBody>
          <a:bodyPr/>
          <a:lstStyle/>
          <a:p>
            <a:r>
              <a:rPr lang="en-US" dirty="0"/>
              <a:t>Creating/</a:t>
            </a:r>
            <a:br>
              <a:rPr lang="en-US" dirty="0"/>
            </a:br>
            <a:r>
              <a:rPr lang="en-US" dirty="0"/>
              <a:t>Requesting New Lead Sources</a:t>
            </a:r>
          </a:p>
        </p:txBody>
      </p:sp>
      <p:sp>
        <p:nvSpPr>
          <p:cNvPr id="3" name="Content Placeholder 2">
            <a:extLst>
              <a:ext uri="{FF2B5EF4-FFF2-40B4-BE49-F238E27FC236}">
                <a16:creationId xmlns:a16="http://schemas.microsoft.com/office/drawing/2014/main" id="{6B080E50-E3CE-4302-AE96-FF5884F11558}"/>
              </a:ext>
            </a:extLst>
          </p:cNvPr>
          <p:cNvSpPr>
            <a:spLocks noGrp="1"/>
          </p:cNvSpPr>
          <p:nvPr>
            <p:ph idx="1"/>
          </p:nvPr>
        </p:nvSpPr>
        <p:spPr>
          <a:xfrm>
            <a:off x="3867912" y="868680"/>
            <a:ext cx="7315200" cy="5213338"/>
          </a:xfrm>
        </p:spPr>
        <p:txBody>
          <a:bodyPr/>
          <a:lstStyle/>
          <a:p>
            <a:r>
              <a:rPr lang="en-US" dirty="0"/>
              <a:t>Whenever you start with a new lead provider, you will need to </a:t>
            </a:r>
          </a:p>
          <a:p>
            <a:pPr lvl="1"/>
            <a:r>
              <a:rPr lang="en-US" dirty="0"/>
              <a:t>Make sure the lead provider is sending the leads to your ProMax lead importing address</a:t>
            </a:r>
          </a:p>
          <a:p>
            <a:pPr lvl="1"/>
            <a:r>
              <a:rPr lang="en-US" dirty="0"/>
              <a:t>Make sure that they are sending in ADF/XML format</a:t>
            </a:r>
          </a:p>
          <a:p>
            <a:pPr lvl="1"/>
            <a:r>
              <a:rPr lang="en-US" dirty="0"/>
              <a:t>Send over a test lead with all fields filled out to make sure they all parse as desired</a:t>
            </a:r>
          </a:p>
          <a:p>
            <a:pPr lvl="1"/>
            <a:r>
              <a:rPr lang="en-US" dirty="0"/>
              <a:t>Let us know about the new lead source</a:t>
            </a:r>
          </a:p>
          <a:p>
            <a:pPr lvl="1"/>
            <a:endParaRPr lang="en-US" dirty="0"/>
          </a:p>
          <a:p>
            <a:pPr lvl="1"/>
            <a:endParaRPr lang="en-US" dirty="0"/>
          </a:p>
        </p:txBody>
      </p:sp>
      <p:sp>
        <p:nvSpPr>
          <p:cNvPr id="4" name="Text Placeholder 3">
            <a:extLst>
              <a:ext uri="{FF2B5EF4-FFF2-40B4-BE49-F238E27FC236}">
                <a16:creationId xmlns:a16="http://schemas.microsoft.com/office/drawing/2014/main" id="{4B197639-08FD-4455-8C64-F4FCE1C27BA1}"/>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616205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4BAF0-AF06-4AB9-A8C5-0D2F3EC665DA}"/>
              </a:ext>
            </a:extLst>
          </p:cNvPr>
          <p:cNvSpPr>
            <a:spLocks noGrp="1"/>
          </p:cNvSpPr>
          <p:nvPr>
            <p:ph type="title"/>
          </p:nvPr>
        </p:nvSpPr>
        <p:spPr/>
        <p:txBody>
          <a:bodyPr/>
          <a:lstStyle/>
          <a:p>
            <a:r>
              <a:rPr lang="en-US" dirty="0"/>
              <a:t>Creating/ Requesting New Lead Sources</a:t>
            </a:r>
          </a:p>
        </p:txBody>
      </p:sp>
      <p:sp>
        <p:nvSpPr>
          <p:cNvPr id="3" name="Content Placeholder 2">
            <a:extLst>
              <a:ext uri="{FF2B5EF4-FFF2-40B4-BE49-F238E27FC236}">
                <a16:creationId xmlns:a16="http://schemas.microsoft.com/office/drawing/2014/main" id="{EA082B45-1413-43C5-8E86-AD938CEC92B0}"/>
              </a:ext>
            </a:extLst>
          </p:cNvPr>
          <p:cNvSpPr>
            <a:spLocks noGrp="1"/>
          </p:cNvSpPr>
          <p:nvPr>
            <p:ph idx="1"/>
          </p:nvPr>
        </p:nvSpPr>
        <p:spPr>
          <a:xfrm>
            <a:off x="3867912" y="868680"/>
            <a:ext cx="7315200" cy="1664795"/>
          </a:xfrm>
        </p:spPr>
        <p:txBody>
          <a:bodyPr/>
          <a:lstStyle/>
          <a:p>
            <a:r>
              <a:rPr lang="en-US" dirty="0"/>
              <a:t>Where can I find my lead importing address?</a:t>
            </a:r>
          </a:p>
          <a:p>
            <a:pPr lvl="1"/>
            <a:r>
              <a:rPr lang="en-US" dirty="0"/>
              <a:t>Admin &gt; User Access &gt; Imported Leads &gt; ProMax Email Address</a:t>
            </a:r>
          </a:p>
          <a:p>
            <a:pPr marL="502920" lvl="1" indent="0">
              <a:buNone/>
            </a:pPr>
            <a:endParaRPr lang="en-US" dirty="0"/>
          </a:p>
          <a:p>
            <a:pPr marL="502920" lvl="1" indent="0">
              <a:buNone/>
            </a:pPr>
            <a:r>
              <a:rPr lang="en-US" dirty="0"/>
              <a:t>*** NOTE: This user should NEVER be edited or removed. Doing so can negatively impact lead importing</a:t>
            </a:r>
          </a:p>
        </p:txBody>
      </p:sp>
      <p:sp>
        <p:nvSpPr>
          <p:cNvPr id="4" name="Text Placeholder 3">
            <a:extLst>
              <a:ext uri="{FF2B5EF4-FFF2-40B4-BE49-F238E27FC236}">
                <a16:creationId xmlns:a16="http://schemas.microsoft.com/office/drawing/2014/main" id="{A0B36CA9-8D73-4BAE-A460-C46BA4FAE2EE}"/>
              </a:ext>
            </a:extLst>
          </p:cNvPr>
          <p:cNvSpPr>
            <a:spLocks noGrp="1"/>
          </p:cNvSpPr>
          <p:nvPr>
            <p:ph type="body" sz="half" idx="2"/>
          </p:nvPr>
        </p:nvSpPr>
        <p:spPr/>
        <p:txBody>
          <a:bodyPr/>
          <a:lstStyle/>
          <a:p>
            <a:endParaRPr lang="en-US"/>
          </a:p>
        </p:txBody>
      </p:sp>
      <p:pic>
        <p:nvPicPr>
          <p:cNvPr id="6" name="Picture 5">
            <a:extLst>
              <a:ext uri="{FF2B5EF4-FFF2-40B4-BE49-F238E27FC236}">
                <a16:creationId xmlns:a16="http://schemas.microsoft.com/office/drawing/2014/main" id="{AF7CA283-9247-4C1C-AAD8-81D6A9735554}"/>
              </a:ext>
            </a:extLst>
          </p:cNvPr>
          <p:cNvPicPr>
            <a:picLocks noChangeAspect="1"/>
          </p:cNvPicPr>
          <p:nvPr/>
        </p:nvPicPr>
        <p:blipFill>
          <a:blip r:embed="rId2"/>
          <a:stretch>
            <a:fillRect/>
          </a:stretch>
        </p:blipFill>
        <p:spPr>
          <a:xfrm>
            <a:off x="3688217" y="2533475"/>
            <a:ext cx="7494895" cy="3385723"/>
          </a:xfrm>
          <a:prstGeom prst="rect">
            <a:avLst/>
          </a:prstGeom>
        </p:spPr>
      </p:pic>
      <p:pic>
        <p:nvPicPr>
          <p:cNvPr id="8" name="Picture 7">
            <a:extLst>
              <a:ext uri="{FF2B5EF4-FFF2-40B4-BE49-F238E27FC236}">
                <a16:creationId xmlns:a16="http://schemas.microsoft.com/office/drawing/2014/main" id="{D6930875-1C3D-4EF6-BB6B-BA255D7B5B64}"/>
              </a:ext>
            </a:extLst>
          </p:cNvPr>
          <p:cNvPicPr>
            <a:picLocks noChangeAspect="1"/>
          </p:cNvPicPr>
          <p:nvPr/>
        </p:nvPicPr>
        <p:blipFill>
          <a:blip r:embed="rId3"/>
          <a:stretch>
            <a:fillRect/>
          </a:stretch>
        </p:blipFill>
        <p:spPr>
          <a:xfrm>
            <a:off x="6096000" y="3429000"/>
            <a:ext cx="4751875" cy="2494433"/>
          </a:xfrm>
          <a:prstGeom prst="rect">
            <a:avLst/>
          </a:prstGeom>
        </p:spPr>
      </p:pic>
    </p:spTree>
    <p:extLst>
      <p:ext uri="{BB962C8B-B14F-4D97-AF65-F5344CB8AC3E}">
        <p14:creationId xmlns:p14="http://schemas.microsoft.com/office/powerpoint/2010/main" val="3923739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A0463-95F7-4D6D-A5C7-DA5907E305FF}"/>
              </a:ext>
            </a:extLst>
          </p:cNvPr>
          <p:cNvSpPr>
            <a:spLocks noGrp="1"/>
          </p:cNvSpPr>
          <p:nvPr>
            <p:ph type="title"/>
          </p:nvPr>
        </p:nvSpPr>
        <p:spPr/>
        <p:txBody>
          <a:bodyPr/>
          <a:lstStyle/>
          <a:p>
            <a:r>
              <a:rPr lang="en-US" dirty="0"/>
              <a:t>Creating/ Requesting New Lead Sources</a:t>
            </a:r>
          </a:p>
        </p:txBody>
      </p:sp>
      <p:sp>
        <p:nvSpPr>
          <p:cNvPr id="3" name="Content Placeholder 2">
            <a:extLst>
              <a:ext uri="{FF2B5EF4-FFF2-40B4-BE49-F238E27FC236}">
                <a16:creationId xmlns:a16="http://schemas.microsoft.com/office/drawing/2014/main" id="{CF04605F-0F0E-4E2E-AA40-274FFE685F8C}"/>
              </a:ext>
            </a:extLst>
          </p:cNvPr>
          <p:cNvSpPr>
            <a:spLocks noGrp="1"/>
          </p:cNvSpPr>
          <p:nvPr>
            <p:ph idx="1"/>
          </p:nvPr>
        </p:nvSpPr>
        <p:spPr>
          <a:xfrm>
            <a:off x="3867912" y="868680"/>
            <a:ext cx="7315200" cy="1027232"/>
          </a:xfrm>
        </p:spPr>
        <p:txBody>
          <a:bodyPr/>
          <a:lstStyle/>
          <a:p>
            <a:r>
              <a:rPr lang="en-US" dirty="0"/>
              <a:t>How do I notify ProMax of a New Lead Source?</a:t>
            </a:r>
          </a:p>
          <a:p>
            <a:pPr lvl="1"/>
            <a:r>
              <a:rPr lang="en-US" dirty="0"/>
              <a:t>Admin &gt; Lead Sources &gt; Request New Lead Source</a:t>
            </a:r>
          </a:p>
        </p:txBody>
      </p:sp>
      <p:sp>
        <p:nvSpPr>
          <p:cNvPr id="4" name="Text Placeholder 3">
            <a:extLst>
              <a:ext uri="{FF2B5EF4-FFF2-40B4-BE49-F238E27FC236}">
                <a16:creationId xmlns:a16="http://schemas.microsoft.com/office/drawing/2014/main" id="{109B6882-426B-411C-BAD1-A8FC02928FED}"/>
              </a:ext>
            </a:extLst>
          </p:cNvPr>
          <p:cNvSpPr>
            <a:spLocks noGrp="1"/>
          </p:cNvSpPr>
          <p:nvPr>
            <p:ph type="body" sz="half" idx="2"/>
          </p:nvPr>
        </p:nvSpPr>
        <p:spPr/>
        <p:txBody>
          <a:bodyPr/>
          <a:lstStyle/>
          <a:p>
            <a:endParaRPr lang="en-US"/>
          </a:p>
        </p:txBody>
      </p:sp>
      <p:pic>
        <p:nvPicPr>
          <p:cNvPr id="6" name="Picture 5">
            <a:extLst>
              <a:ext uri="{FF2B5EF4-FFF2-40B4-BE49-F238E27FC236}">
                <a16:creationId xmlns:a16="http://schemas.microsoft.com/office/drawing/2014/main" id="{4B19FB6D-CFB3-4C95-AF30-09ED139E94AE}"/>
              </a:ext>
            </a:extLst>
          </p:cNvPr>
          <p:cNvPicPr>
            <a:picLocks noChangeAspect="1"/>
          </p:cNvPicPr>
          <p:nvPr/>
        </p:nvPicPr>
        <p:blipFill>
          <a:blip r:embed="rId2"/>
          <a:stretch>
            <a:fillRect/>
          </a:stretch>
        </p:blipFill>
        <p:spPr>
          <a:xfrm>
            <a:off x="3693190" y="1895912"/>
            <a:ext cx="7836079" cy="3881694"/>
          </a:xfrm>
          <a:prstGeom prst="rect">
            <a:avLst/>
          </a:prstGeom>
        </p:spPr>
      </p:pic>
    </p:spTree>
    <p:extLst>
      <p:ext uri="{BB962C8B-B14F-4D97-AF65-F5344CB8AC3E}">
        <p14:creationId xmlns:p14="http://schemas.microsoft.com/office/powerpoint/2010/main" val="312583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“Activity Captured” Selection </a:t>
            </a:r>
            <a:r>
              <a:rPr lang="en-US" sz="5400" dirty="0">
                <a:solidFill>
                  <a:schemeClr val="tx2"/>
                </a:solidFill>
              </a:rPr>
              <a:t>for Appointment Setting</a:t>
            </a:r>
            <a:endParaRPr lang="en-US" sz="5400" kern="1200" spc="-100" baseline="0" dirty="0">
              <a:solidFill>
                <a:schemeClr val="tx2"/>
              </a:solidFill>
              <a:latin typeface="+mj-lt"/>
              <a:ea typeface="+mj-ea"/>
              <a:cs typeface="+mj-cs"/>
            </a:endParaRP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endParaRPr lang="en-US" sz="2200" kern="1200" cap="none" spc="0" baseline="0" dirty="0">
              <a:solidFill>
                <a:schemeClr val="accent1"/>
              </a:solidFill>
              <a:latin typeface="+mn-lt"/>
              <a:ea typeface="+mn-ea"/>
              <a:cs typeface="+mn-cs"/>
            </a:endParaRPr>
          </a:p>
        </p:txBody>
      </p:sp>
    </p:spTree>
    <p:extLst>
      <p:ext uri="{BB962C8B-B14F-4D97-AF65-F5344CB8AC3E}">
        <p14:creationId xmlns:p14="http://schemas.microsoft.com/office/powerpoint/2010/main" val="1155820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9E736-CEC1-4078-8696-2FD6098A3620}"/>
              </a:ext>
            </a:extLst>
          </p:cNvPr>
          <p:cNvSpPr>
            <a:spLocks noGrp="1"/>
          </p:cNvSpPr>
          <p:nvPr>
            <p:ph type="title"/>
          </p:nvPr>
        </p:nvSpPr>
        <p:spPr/>
        <p:txBody>
          <a:bodyPr/>
          <a:lstStyle/>
          <a:p>
            <a:r>
              <a:rPr lang="en-US" dirty="0"/>
              <a:t>“Activity Captured” Selection for Appointments</a:t>
            </a:r>
          </a:p>
        </p:txBody>
      </p:sp>
      <p:sp>
        <p:nvSpPr>
          <p:cNvPr id="4" name="Text Placeholder 3">
            <a:extLst>
              <a:ext uri="{FF2B5EF4-FFF2-40B4-BE49-F238E27FC236}">
                <a16:creationId xmlns:a16="http://schemas.microsoft.com/office/drawing/2014/main" id="{A1367EEE-888E-4310-8AD6-07CDA61A3C91}"/>
              </a:ext>
            </a:extLst>
          </p:cNvPr>
          <p:cNvSpPr>
            <a:spLocks noGrp="1"/>
          </p:cNvSpPr>
          <p:nvPr>
            <p:ph type="body" sz="half" idx="2"/>
          </p:nvPr>
        </p:nvSpPr>
        <p:spPr/>
        <p:txBody>
          <a:bodyPr/>
          <a:lstStyle/>
          <a:p>
            <a:r>
              <a:rPr lang="en-US" dirty="0"/>
              <a:t>This is a new feature that allows you to capture what activities are resulting in appointments. Having this information entered into the appointment setting screen will flow into the Store Traffic Report to give you a better understanding about what is working for your dealership. </a:t>
            </a:r>
          </a:p>
        </p:txBody>
      </p:sp>
      <p:pic>
        <p:nvPicPr>
          <p:cNvPr id="8" name="Picture 7">
            <a:extLst>
              <a:ext uri="{FF2B5EF4-FFF2-40B4-BE49-F238E27FC236}">
                <a16:creationId xmlns:a16="http://schemas.microsoft.com/office/drawing/2014/main" id="{2E17C14A-B64D-4962-85C2-69ECB36A42E5}"/>
              </a:ext>
            </a:extLst>
          </p:cNvPr>
          <p:cNvPicPr>
            <a:picLocks noChangeAspect="1"/>
          </p:cNvPicPr>
          <p:nvPr/>
        </p:nvPicPr>
        <p:blipFill>
          <a:blip r:embed="rId2"/>
          <a:stretch>
            <a:fillRect/>
          </a:stretch>
        </p:blipFill>
        <p:spPr>
          <a:xfrm>
            <a:off x="4619451" y="410545"/>
            <a:ext cx="6881457" cy="4474029"/>
          </a:xfrm>
          <a:prstGeom prst="rect">
            <a:avLst/>
          </a:prstGeom>
        </p:spPr>
      </p:pic>
      <p:pic>
        <p:nvPicPr>
          <p:cNvPr id="12" name="Picture 11">
            <a:extLst>
              <a:ext uri="{FF2B5EF4-FFF2-40B4-BE49-F238E27FC236}">
                <a16:creationId xmlns:a16="http://schemas.microsoft.com/office/drawing/2014/main" id="{C6FE9C05-BBB7-4467-83A5-E43D5FA4E544}"/>
              </a:ext>
            </a:extLst>
          </p:cNvPr>
          <p:cNvPicPr>
            <a:picLocks noChangeAspect="1"/>
          </p:cNvPicPr>
          <p:nvPr/>
        </p:nvPicPr>
        <p:blipFill>
          <a:blip r:embed="rId3"/>
          <a:stretch>
            <a:fillRect/>
          </a:stretch>
        </p:blipFill>
        <p:spPr>
          <a:xfrm>
            <a:off x="3864152" y="2929811"/>
            <a:ext cx="7212341" cy="3104539"/>
          </a:xfrm>
          <a:prstGeom prst="rect">
            <a:avLst/>
          </a:prstGeom>
        </p:spPr>
      </p:pic>
    </p:spTree>
    <p:extLst>
      <p:ext uri="{BB962C8B-B14F-4D97-AF65-F5344CB8AC3E}">
        <p14:creationId xmlns:p14="http://schemas.microsoft.com/office/powerpoint/2010/main" val="1214660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Uploading Photos in the ProMax App</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endParaRPr lang="en-US" sz="2200" kern="1200" cap="none" spc="0" baseline="0" dirty="0">
              <a:solidFill>
                <a:schemeClr val="accent1"/>
              </a:solidFill>
              <a:latin typeface="+mn-lt"/>
              <a:ea typeface="+mn-ea"/>
              <a:cs typeface="+mn-cs"/>
            </a:endParaRPr>
          </a:p>
        </p:txBody>
      </p:sp>
    </p:spTree>
    <p:extLst>
      <p:ext uri="{BB962C8B-B14F-4D97-AF65-F5344CB8AC3E}">
        <p14:creationId xmlns:p14="http://schemas.microsoft.com/office/powerpoint/2010/main" val="262298628"/>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Frame</Template>
  <TotalTime>1142</TotalTime>
  <Words>620</Words>
  <Application>Microsoft Office PowerPoint</Application>
  <PresentationFormat>Widescreen</PresentationFormat>
  <Paragraphs>58</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Corbel</vt:lpstr>
      <vt:lpstr>Wingdings 2</vt:lpstr>
      <vt:lpstr>Frame</vt:lpstr>
      <vt:lpstr>PowerPoint Presentation</vt:lpstr>
      <vt:lpstr>Agenda</vt:lpstr>
      <vt:lpstr>Creating/Requesting New Lead Sources</vt:lpstr>
      <vt:lpstr>Creating/ Requesting New Lead Sources</vt:lpstr>
      <vt:lpstr>Creating/ Requesting New Lead Sources</vt:lpstr>
      <vt:lpstr>Creating/ Requesting New Lead Sources</vt:lpstr>
      <vt:lpstr>“Activity Captured” Selection for Appointment Setting</vt:lpstr>
      <vt:lpstr>“Activity Captured” Selection for Appointments</vt:lpstr>
      <vt:lpstr>Uploading Photos in the ProMax App</vt:lpstr>
      <vt:lpstr>Uploading Photos in the ProMax App</vt:lpstr>
      <vt:lpstr>Uploading Photos  in the ProMax App</vt:lpstr>
      <vt:lpstr>Texting with Emojis</vt:lpstr>
      <vt:lpstr>Texting with Emojis</vt:lpstr>
      <vt:lpstr>Synthetic Fraud</vt:lpstr>
      <vt:lpstr>Synthetic Fraud</vt:lpstr>
      <vt:lpstr>Synthetic Fraud</vt:lpstr>
      <vt:lpstr>Synthetic Fraud</vt:lpstr>
      <vt:lpstr>Synthetic Fraud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Trista Eckman</dc:creator>
  <cp:lastModifiedBy>Trista Eckman</cp:lastModifiedBy>
  <cp:revision>23</cp:revision>
  <dcterms:created xsi:type="dcterms:W3CDTF">2020-02-24T19:10:06Z</dcterms:created>
  <dcterms:modified xsi:type="dcterms:W3CDTF">2021-11-03T18:09:58Z</dcterms:modified>
</cp:coreProperties>
</file>